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89" r:id="rId6"/>
    <p:sldId id="284" r:id="rId7"/>
    <p:sldId id="264" r:id="rId8"/>
    <p:sldId id="290" r:id="rId9"/>
    <p:sldId id="297" r:id="rId10"/>
    <p:sldId id="291" r:id="rId11"/>
    <p:sldId id="299" r:id="rId12"/>
    <p:sldId id="298" r:id="rId13"/>
    <p:sldId id="283" r:id="rId14"/>
    <p:sldId id="281" r:id="rId15"/>
    <p:sldId id="293" r:id="rId16"/>
    <p:sldId id="295" r:id="rId17"/>
    <p:sldId id="273" r:id="rId18"/>
    <p:sldId id="271" r:id="rId19"/>
    <p:sldId id="275" r:id="rId20"/>
  </p:sldIdLst>
  <p:sldSz cx="12192000" cy="6858000"/>
  <p:notesSz cx="6858000" cy="9144000"/>
  <p:embeddedFontLst>
    <p:embeddedFont>
      <p:font typeface="Calistoga"/>
      <p:regular r:id="rId24"/>
    </p:embeddedFont>
    <p:embeddedFont>
      <p:font typeface="Antic Slab"/>
      <p:regular r:id="rId25"/>
    </p:embeddedFont>
    <p:embeddedFont>
      <p:font typeface="Poppins" panose="00000500000000000000"/>
      <p:regular r:id="rId26"/>
      <p:bold r:id="rId27"/>
      <p:italic r:id="rId28"/>
      <p:boldItalic r:id="rId29"/>
    </p:embeddedFont>
    <p:embeddedFont>
      <p:font typeface="Homemade Apple" panose="02000000000000000000"/>
      <p:regular r:id="rId30"/>
    </p:embeddedFont>
    <p:embeddedFont>
      <p:font typeface="Calistoga" charset="0"/>
      <p:regular r:id="rId31"/>
    </p:embeddedFont>
    <p:embeddedFont>
      <p:font typeface="Antic Slab" charset="0"/>
      <p:regular r:id="rId32"/>
    </p:embeddedFont>
    <p:embeddedFont>
      <p:font typeface="Georgia Pro" panose="02040502050405020303" pitchFamily="18" charset="0"/>
      <p:regular r:id="rId33"/>
      <p:bold r:id="rId34"/>
      <p:italic r:id="rId35"/>
      <p:boldItalic r:id="rId36"/>
    </p:embeddedFont>
    <p:embeddedFont>
      <p:font typeface="Georgia" panose="02040502050405020303" pitchFamily="18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04" userDrawn="1">
          <p15:clr>
            <a:srgbClr val="A4A3A4"/>
          </p15:clr>
        </p15:guide>
        <p15:guide id="2" pos="3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5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608" y="52"/>
      </p:cViewPr>
      <p:guideLst>
        <p:guide orient="horz" pos="2104"/>
        <p:guide pos="3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font" Target="fonts/font17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6.fntdata"/><Relationship Id="rId38" Type="http://schemas.openxmlformats.org/officeDocument/2006/relationships/font" Target="fonts/font15.fntdata"/><Relationship Id="rId37" Type="http://schemas.openxmlformats.org/officeDocument/2006/relationships/font" Target="fonts/font14.fntdata"/><Relationship Id="rId36" Type="http://schemas.openxmlformats.org/officeDocument/2006/relationships/font" Target="fonts/font13.fntdata"/><Relationship Id="rId35" Type="http://schemas.openxmlformats.org/officeDocument/2006/relationships/font" Target="fonts/font12.fntdata"/><Relationship Id="rId34" Type="http://schemas.openxmlformats.org/officeDocument/2006/relationships/font" Target="fonts/font11.fntdata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1c3728c19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1c3728c19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1c3728c19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1c3728c19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073618e60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073618e60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073618e60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a073618e60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92309f197e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92309f197e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hyperlink" Target="https://www.instagram.com/slidesmania/" TargetMode="External"/><Relationship Id="rId8" Type="http://schemas.openxmlformats.org/officeDocument/2006/relationships/image" Target="../media/image3.png"/><Relationship Id="rId7" Type="http://schemas.openxmlformats.org/officeDocument/2006/relationships/hyperlink" Target="https://www.pinterest.com/slidesmania/" TargetMode="External"/><Relationship Id="rId6" Type="http://schemas.openxmlformats.org/officeDocument/2006/relationships/image" Target="../media/image2.png"/><Relationship Id="rId5" Type="http://schemas.openxmlformats.org/officeDocument/2006/relationships/hyperlink" Target="https://twitter.com/SlidesManiaSM/" TargetMode="External"/><Relationship Id="rId4" Type="http://schemas.openxmlformats.org/officeDocument/2006/relationships/image" Target="../media/image1.png"/><Relationship Id="rId3" Type="http://schemas.openxmlformats.org/officeDocument/2006/relationships/hyperlink" Target="https://www.facebook.com/SlidesManiaSM/" TargetMode="External"/><Relationship Id="rId2" Type="http://schemas.openxmlformats.org/officeDocument/2006/relationships/hyperlink" Target="https://slidesmania.com/questions-powerpoint-google-slides/can-i-use-these-templates/" TargetMode="External"/><Relationship Id="rId11" Type="http://schemas.openxmlformats.org/officeDocument/2006/relationships/image" Target="../media/image5.png"/><Relationship Id="rId10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77400" y="5925775"/>
            <a:ext cx="11500500" cy="58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4600" y="2762700"/>
            <a:ext cx="9941700" cy="1332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ldrich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 panose="02000503000000020003"/>
              <a:buNone/>
              <a:defRPr sz="6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 panose="02000503000000020003"/>
              <a:buNone/>
              <a:defRPr sz="6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 panose="02000503000000020003"/>
              <a:buNone/>
              <a:defRPr sz="6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 panose="02000503000000020003"/>
              <a:buNone/>
              <a:defRPr sz="6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 panose="02000503000000020003"/>
              <a:buNone/>
              <a:defRPr sz="6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 panose="02000503000000020003"/>
              <a:buNone/>
              <a:defRPr sz="6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 panose="02000503000000020003"/>
              <a:buNone/>
              <a:defRPr sz="6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 panose="02000503000000020003"/>
              <a:buNone/>
              <a:defRPr sz="6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cxnSp>
        <p:nvCxnSpPr>
          <p:cNvPr id="13" name="Google Shape;13;p2"/>
          <p:cNvCxnSpPr/>
          <p:nvPr/>
        </p:nvCxnSpPr>
        <p:spPr>
          <a:xfrm>
            <a:off x="492700" y="362700"/>
            <a:ext cx="0" cy="61326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1 Title and text left">
  <p:cSld name="CUSTOM_15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1528225" y="1981100"/>
            <a:ext cx="5219400" cy="1264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78" name="Google Shape;78;p12"/>
          <p:cNvSpPr txBox="1">
            <a:spLocks noGrp="1"/>
          </p:cNvSpPr>
          <p:nvPr>
            <p:ph type="body" idx="1"/>
          </p:nvPr>
        </p:nvSpPr>
        <p:spPr>
          <a:xfrm>
            <a:off x="1528319" y="3438950"/>
            <a:ext cx="52194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cxnSp>
        <p:nvCxnSpPr>
          <p:cNvPr id="79" name="Google Shape;79;p12"/>
          <p:cNvCxnSpPr/>
          <p:nvPr/>
        </p:nvCxnSpPr>
        <p:spPr>
          <a:xfrm>
            <a:off x="492700" y="362700"/>
            <a:ext cx="0" cy="61326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Title and text right">
  <p:cSld name="CUSTOM_1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5376199" y="2122000"/>
            <a:ext cx="5061300" cy="124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5376290" y="3503650"/>
            <a:ext cx="50613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cxnSp>
        <p:nvCxnSpPr>
          <p:cNvPr id="83" name="Google Shape;83;p13"/>
          <p:cNvCxnSpPr/>
          <p:nvPr/>
        </p:nvCxnSpPr>
        <p:spPr>
          <a:xfrm>
            <a:off x="492700" y="362700"/>
            <a:ext cx="0" cy="61326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4 Certificate">
  <p:cSld name="CUSTOM_2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415650" y="712714"/>
            <a:ext cx="11360700" cy="977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88" name="Google Shape;88;p15"/>
          <p:cNvSpPr txBox="1">
            <a:spLocks noGrp="1"/>
          </p:cNvSpPr>
          <p:nvPr>
            <p:ph type="subTitle" idx="1"/>
          </p:nvPr>
        </p:nvSpPr>
        <p:spPr>
          <a:xfrm>
            <a:off x="2187000" y="2682871"/>
            <a:ext cx="7818000" cy="63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cxnSp>
        <p:nvCxnSpPr>
          <p:cNvPr id="89" name="Google Shape;89;p15"/>
          <p:cNvCxnSpPr/>
          <p:nvPr/>
        </p:nvCxnSpPr>
        <p:spPr>
          <a:xfrm>
            <a:off x="1783800" y="3262113"/>
            <a:ext cx="862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5"/>
          <p:cNvSpPr txBox="1">
            <a:spLocks noGrp="1"/>
          </p:cNvSpPr>
          <p:nvPr>
            <p:ph type="subTitle" idx="2"/>
          </p:nvPr>
        </p:nvSpPr>
        <p:spPr>
          <a:xfrm>
            <a:off x="3914250" y="3585963"/>
            <a:ext cx="4363500" cy="298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91" name="Google Shape;91;p15"/>
          <p:cNvSpPr txBox="1">
            <a:spLocks noGrp="1"/>
          </p:cNvSpPr>
          <p:nvPr>
            <p:ph type="title" idx="3"/>
          </p:nvPr>
        </p:nvSpPr>
        <p:spPr>
          <a:xfrm>
            <a:off x="415650" y="3932264"/>
            <a:ext cx="11360700" cy="977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92" name="Google Shape;92;p15"/>
          <p:cNvSpPr txBox="1">
            <a:spLocks noGrp="1"/>
          </p:cNvSpPr>
          <p:nvPr>
            <p:ph type="subTitle" idx="4"/>
          </p:nvPr>
        </p:nvSpPr>
        <p:spPr>
          <a:xfrm>
            <a:off x="3914250" y="4957563"/>
            <a:ext cx="4363500" cy="298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93" name="Google Shape;93;p15"/>
          <p:cNvGrpSpPr/>
          <p:nvPr/>
        </p:nvGrpSpPr>
        <p:grpSpPr>
          <a:xfrm>
            <a:off x="996863" y="5847088"/>
            <a:ext cx="10198275" cy="0"/>
            <a:chOff x="1007625" y="5986750"/>
            <a:chExt cx="10198275" cy="0"/>
          </a:xfrm>
        </p:grpSpPr>
        <p:cxnSp>
          <p:nvCxnSpPr>
            <p:cNvPr id="94" name="Google Shape;94;p15"/>
            <p:cNvCxnSpPr/>
            <p:nvPr/>
          </p:nvCxnSpPr>
          <p:spPr>
            <a:xfrm>
              <a:off x="1007625" y="5986750"/>
              <a:ext cx="29865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15"/>
            <p:cNvCxnSpPr/>
            <p:nvPr/>
          </p:nvCxnSpPr>
          <p:spPr>
            <a:xfrm>
              <a:off x="8219400" y="5986750"/>
              <a:ext cx="29865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996875" y="5847088"/>
            <a:ext cx="2981100" cy="298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6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900"/>
              <a:buNone/>
              <a:defRPr i="1"/>
            </a:lvl9pPr>
          </a:lstStyle>
          <a:p/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8214050" y="5847088"/>
            <a:ext cx="2981100" cy="298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6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900"/>
              <a:buNone/>
              <a:defRPr i="1"/>
            </a:lvl9pPr>
          </a:lstStyle>
          <a:p/>
        </p:txBody>
      </p:sp>
      <p:sp>
        <p:nvSpPr>
          <p:cNvPr id="98" name="Google Shape;98;p15"/>
          <p:cNvSpPr txBox="1">
            <a:spLocks noGrp="1"/>
          </p:cNvSpPr>
          <p:nvPr>
            <p:ph type="subTitle" idx="7"/>
          </p:nvPr>
        </p:nvSpPr>
        <p:spPr>
          <a:xfrm>
            <a:off x="996875" y="5548888"/>
            <a:ext cx="2981100" cy="298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900"/>
              <a:buNone/>
              <a:defRPr i="1"/>
            </a:lvl9pPr>
          </a:lstStyle>
          <a:p/>
        </p:txBody>
      </p:sp>
      <p:sp>
        <p:nvSpPr>
          <p:cNvPr id="99" name="Google Shape;99;p15"/>
          <p:cNvSpPr txBox="1">
            <a:spLocks noGrp="1"/>
          </p:cNvSpPr>
          <p:nvPr>
            <p:ph type="subTitle" idx="8"/>
          </p:nvPr>
        </p:nvSpPr>
        <p:spPr>
          <a:xfrm>
            <a:off x="8214050" y="5548888"/>
            <a:ext cx="2981100" cy="298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900"/>
              <a:buNone/>
              <a:defRPr i="1"/>
            </a:lvl9pPr>
          </a:lstStyle>
          <a:p/>
        </p:txBody>
      </p:sp>
      <p:cxnSp>
        <p:nvCxnSpPr>
          <p:cNvPr id="100" name="Google Shape;100;p15"/>
          <p:cNvCxnSpPr/>
          <p:nvPr/>
        </p:nvCxnSpPr>
        <p:spPr>
          <a:xfrm rot="10800000">
            <a:off x="497850" y="2879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5"/>
          <p:cNvCxnSpPr/>
          <p:nvPr/>
        </p:nvCxnSpPr>
        <p:spPr>
          <a:xfrm rot="10800000">
            <a:off x="497850" y="65363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 DO NOT REMOVE · SlidesMania">
  <p:cSld name="CUSTOM_2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" name="Google Shape;104;p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16"/>
            <p:cNvSpPr txBox="1"/>
            <p:nvPr/>
          </p:nvSpPr>
          <p:spPr>
            <a:xfrm>
              <a:off x="463500" y="2858044"/>
              <a:ext cx="8956500" cy="383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600" b="1">
                  <a:solidFill>
                    <a:srgbClr val="3F3F3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Free </a:t>
              </a:r>
              <a:r>
                <a:rPr lang="en-GB" sz="3600">
                  <a:solidFill>
                    <a:srgbClr val="3F3F3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themes and templates for </a:t>
              </a:r>
              <a:r>
                <a:rPr lang="en-GB" sz="3600" b="1">
                  <a:solidFill>
                    <a:srgbClr val="3F3F3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Google Slides</a:t>
              </a:r>
              <a:r>
                <a:rPr lang="en-GB" sz="3600">
                  <a:solidFill>
                    <a:srgbClr val="3F3F3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 or </a:t>
              </a:r>
              <a:r>
                <a:rPr lang="en-GB" sz="3600" b="1">
                  <a:solidFill>
                    <a:srgbClr val="3F3F3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PowerPoint</a:t>
              </a:r>
              <a:endParaRPr sz="3600" b="1">
                <a:solidFill>
                  <a:srgbClr val="3F3F3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 b="1">
                  <a:solidFill>
                    <a:srgbClr val="FFCB25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NOT to be sold as is or modified!</a:t>
              </a:r>
              <a:endParaRPr sz="3000" b="1">
                <a:solidFill>
                  <a:srgbClr val="FFCB2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700">
                  <a:solidFill>
                    <a:srgbClr val="3F3F3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Read </a:t>
              </a:r>
              <a:r>
                <a:rPr lang="en-GB" sz="2700" u="sng">
                  <a:solidFill>
                    <a:srgbClr val="3F3F3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  <a:hlinkClick r:id="rId2"/>
                </a:rPr>
                <a:t>FAQ</a:t>
              </a:r>
              <a:r>
                <a:rPr lang="en-GB" sz="4400" b="1">
                  <a:solidFill>
                    <a:srgbClr val="FFCB25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 </a:t>
              </a:r>
              <a:r>
                <a:rPr lang="en-GB" sz="2700">
                  <a:solidFill>
                    <a:srgbClr val="3F3F3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3F3F3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cxnSp>
          <p:nvCxnSpPr>
            <p:cNvPr id="106" name="Google Shape;106;p16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w="38100" cap="flat" cmpd="sng">
              <a:solidFill>
                <a:srgbClr val="FFCB2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07" name="Google Shape;107;p16">
              <a:hlinkClick r:id="rId3"/>
            </p:cNvPr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6">
              <a:hlinkClick r:id="rId5"/>
            </p:cNvPr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6">
              <a:hlinkClick r:id="rId7"/>
            </p:cNvPr>
            <p:cNvPicPr preferRelativeResize="0"/>
            <p:nvPr/>
          </p:nvPicPr>
          <p:blipFill>
            <a:blip r:embed="rId8"/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6">
              <a:hlinkClick r:id="rId9"/>
            </p:cNvPr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16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>
                  <a:solidFill>
                    <a:srgbClr val="252525"/>
                  </a:solidFill>
                  <a:latin typeface="Homemade Apple" panose="02000000000000000000"/>
                  <a:ea typeface="Homemade Apple" panose="02000000000000000000"/>
                  <a:cs typeface="Homemade Apple" panose="02000000000000000000"/>
                  <a:sym typeface="Homemade Apple" panose="02000000000000000000"/>
                </a:rPr>
                <a:t>Sharing is caring!</a:t>
              </a:r>
              <a:endParaRPr sz="2400" b="1">
                <a:solidFill>
                  <a:srgbClr val="252525"/>
                </a:solidFill>
                <a:latin typeface="Homemade Apple" panose="02000000000000000000"/>
                <a:ea typeface="Homemade Apple" panose="02000000000000000000"/>
                <a:cs typeface="Homemade Apple" panose="02000000000000000000"/>
                <a:sym typeface="Homemade Apple" panose="02000000000000000000"/>
              </a:endParaRPr>
            </a:p>
          </p:txBody>
        </p:sp>
      </p:grpSp>
      <p:pic>
        <p:nvPicPr>
          <p:cNvPr id="112" name="Google Shape;112;p16"/>
          <p:cNvPicPr preferRelativeResize="0"/>
          <p:nvPr/>
        </p:nvPicPr>
        <p:blipFill rotWithShape="1">
          <a:blip r:embed="rId11"/>
          <a:srcRect t="16256" b="20906"/>
          <a:stretch>
            <a:fillRect/>
          </a:stretch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5B2B-89C2-4D43-A9F3-8D354AB04A23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BA43-7F04-4FEB-8707-7CB35639E52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252725" y="1833738"/>
            <a:ext cx="5322600" cy="13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 panose="02000503000000020003"/>
              <a:buNone/>
              <a:defRPr sz="7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 panose="02000503000000020003"/>
              <a:buNone/>
              <a:defRPr sz="7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 panose="02000503000000020003"/>
              <a:buNone/>
              <a:defRPr sz="7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 panose="02000503000000020003"/>
              <a:buNone/>
              <a:defRPr sz="7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 panose="02000503000000020003"/>
              <a:buNone/>
              <a:defRPr sz="7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 panose="02000503000000020003"/>
              <a:buNone/>
              <a:defRPr sz="7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 panose="02000503000000020003"/>
              <a:buNone/>
              <a:defRPr sz="7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 panose="02000503000000020003"/>
              <a:buNone/>
              <a:defRPr sz="7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1252700" y="3238038"/>
            <a:ext cx="53226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7" name="Google Shape;17;p3"/>
          <p:cNvSpPr>
            <a:spLocks noGrp="1"/>
          </p:cNvSpPr>
          <p:nvPr>
            <p:ph type="pic" idx="2"/>
          </p:nvPr>
        </p:nvSpPr>
        <p:spPr>
          <a:xfrm flipH="1">
            <a:off x="7208200" y="1633013"/>
            <a:ext cx="37311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8" name="Google Shape;18;p3"/>
          <p:cNvCxnSpPr/>
          <p:nvPr/>
        </p:nvCxnSpPr>
        <p:spPr>
          <a:xfrm rot="10800000">
            <a:off x="497850" y="5609513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;p3"/>
          <p:cNvCxnSpPr/>
          <p:nvPr/>
        </p:nvCxnSpPr>
        <p:spPr>
          <a:xfrm rot="10800000">
            <a:off x="497850" y="1248488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589400" y="3373900"/>
            <a:ext cx="11104200" cy="1275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 panose="02000503000000020003"/>
              <a:buNone/>
              <a:defRPr sz="6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 panose="02000503000000020003"/>
              <a:buNone/>
              <a:defRPr sz="6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 panose="02000503000000020003"/>
              <a:buNone/>
              <a:defRPr sz="6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 panose="02000503000000020003"/>
              <a:buNone/>
              <a:defRPr sz="6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 panose="02000503000000020003"/>
              <a:buNone/>
              <a:defRPr sz="6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 panose="02000503000000020003"/>
              <a:buNone/>
              <a:defRPr sz="6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 panose="02000503000000020003"/>
              <a:buNone/>
              <a:defRPr sz="6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 panose="02000503000000020003"/>
              <a:buNone/>
              <a:defRPr sz="6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589400" y="4649500"/>
            <a:ext cx="11104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cxnSp>
        <p:nvCxnSpPr>
          <p:cNvPr id="35" name="Google Shape;35;p5"/>
          <p:cNvCxnSpPr/>
          <p:nvPr/>
        </p:nvCxnSpPr>
        <p:spPr>
          <a:xfrm rot="10800000">
            <a:off x="497850" y="5165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Two columns">
  <p:cSld name="CUSTOM_4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73350" y="1171188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73350" y="2382615"/>
            <a:ext cx="4960800" cy="284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6464149" y="2371888"/>
            <a:ext cx="4961100" cy="284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cxnSp>
        <p:nvCxnSpPr>
          <p:cNvPr id="40" name="Google Shape;40;p6"/>
          <p:cNvCxnSpPr/>
          <p:nvPr/>
        </p:nvCxnSpPr>
        <p:spPr>
          <a:xfrm rot="10800000">
            <a:off x="497850" y="5165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 rot="10800000">
            <a:off x="497850" y="63077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One column">
  <p:cSld name="CUSTOM_5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401625" y="1741250"/>
            <a:ext cx="82845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1401625" y="2789650"/>
            <a:ext cx="8284500" cy="2491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cxnSp>
        <p:nvCxnSpPr>
          <p:cNvPr id="45" name="Google Shape;45;p7"/>
          <p:cNvCxnSpPr/>
          <p:nvPr/>
        </p:nvCxnSpPr>
        <p:spPr>
          <a:xfrm>
            <a:off x="492700" y="362700"/>
            <a:ext cx="0" cy="61326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Big Title">
  <p:cSld name="CUSTOM_6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511300" y="1949725"/>
            <a:ext cx="111423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511375" y="5538475"/>
            <a:ext cx="111423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cxnSp>
        <p:nvCxnSpPr>
          <p:cNvPr id="49" name="Google Shape;49;p8"/>
          <p:cNvCxnSpPr/>
          <p:nvPr/>
        </p:nvCxnSpPr>
        <p:spPr>
          <a:xfrm rot="10800000">
            <a:off x="497850" y="63077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1242302" y="3600000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0"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/>
        </p:txBody>
      </p:sp>
      <p:sp>
        <p:nvSpPr>
          <p:cNvPr id="52" name="Google Shape;52;p9"/>
          <p:cNvSpPr txBox="1">
            <a:spLocks noGrp="1"/>
          </p:cNvSpPr>
          <p:nvPr>
            <p:ph type="subTitle" idx="2"/>
          </p:nvPr>
        </p:nvSpPr>
        <p:spPr>
          <a:xfrm>
            <a:off x="4766552" y="3600000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0"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/>
        </p:txBody>
      </p:sp>
      <p:sp>
        <p:nvSpPr>
          <p:cNvPr id="53" name="Google Shape;53;p9"/>
          <p:cNvSpPr txBox="1">
            <a:spLocks noGrp="1"/>
          </p:cNvSpPr>
          <p:nvPr>
            <p:ph type="subTitle" idx="3"/>
          </p:nvPr>
        </p:nvSpPr>
        <p:spPr>
          <a:xfrm>
            <a:off x="8290802" y="3600000"/>
            <a:ext cx="26586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0"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/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1242300" y="934700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55" name="Google Shape;55;p9"/>
          <p:cNvSpPr txBox="1">
            <a:spLocks noGrp="1"/>
          </p:cNvSpPr>
          <p:nvPr>
            <p:ph type="body" idx="4"/>
          </p:nvPr>
        </p:nvSpPr>
        <p:spPr>
          <a:xfrm>
            <a:off x="1242300" y="4165707"/>
            <a:ext cx="2658900" cy="166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ctr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56" name="Google Shape;56;p9"/>
          <p:cNvSpPr txBox="1">
            <a:spLocks noGrp="1"/>
          </p:cNvSpPr>
          <p:nvPr>
            <p:ph type="body" idx="5"/>
          </p:nvPr>
        </p:nvSpPr>
        <p:spPr>
          <a:xfrm>
            <a:off x="4766550" y="4165707"/>
            <a:ext cx="2658900" cy="166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ctr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57" name="Google Shape;57;p9"/>
          <p:cNvSpPr txBox="1">
            <a:spLocks noGrp="1"/>
          </p:cNvSpPr>
          <p:nvPr>
            <p:ph type="body" idx="6"/>
          </p:nvPr>
        </p:nvSpPr>
        <p:spPr>
          <a:xfrm>
            <a:off x="8290800" y="4165707"/>
            <a:ext cx="2658900" cy="166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ctr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cxnSp>
        <p:nvCxnSpPr>
          <p:cNvPr id="58" name="Google Shape;58;p9"/>
          <p:cNvCxnSpPr/>
          <p:nvPr/>
        </p:nvCxnSpPr>
        <p:spPr>
          <a:xfrm rot="10800000">
            <a:off x="497850" y="5165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rot="10800000">
            <a:off x="497850" y="63077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Text and Image">
  <p:cSld name="CUSTOM_9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925500" y="1946013"/>
            <a:ext cx="5170500" cy="79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/>
        </p:txBody>
      </p:sp>
      <p:sp>
        <p:nvSpPr>
          <p:cNvPr id="62" name="Google Shape;62;p10"/>
          <p:cNvSpPr txBox="1">
            <a:spLocks noGrp="1"/>
          </p:cNvSpPr>
          <p:nvPr>
            <p:ph type="subTitle" idx="1"/>
          </p:nvPr>
        </p:nvSpPr>
        <p:spPr>
          <a:xfrm>
            <a:off x="439850" y="4343238"/>
            <a:ext cx="38751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4572000" y="1040950"/>
            <a:ext cx="6981900" cy="447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imeline">
  <p:cSld name="CUSTOM_1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subTitle" idx="1"/>
          </p:nvPr>
        </p:nvSpPr>
        <p:spPr>
          <a:xfrm>
            <a:off x="415600" y="258082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000" b="0"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/>
        </p:txBody>
      </p:sp>
      <p:sp>
        <p:nvSpPr>
          <p:cNvPr id="66" name="Google Shape;66;p11"/>
          <p:cNvSpPr txBox="1">
            <a:spLocks noGrp="1"/>
          </p:cNvSpPr>
          <p:nvPr>
            <p:ph type="subTitle" idx="2"/>
          </p:nvPr>
        </p:nvSpPr>
        <p:spPr>
          <a:xfrm>
            <a:off x="2775377" y="258082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000" b="0"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/>
        </p:txBody>
      </p:sp>
      <p:sp>
        <p:nvSpPr>
          <p:cNvPr id="67" name="Google Shape;67;p11"/>
          <p:cNvSpPr txBox="1">
            <a:spLocks noGrp="1"/>
          </p:cNvSpPr>
          <p:nvPr>
            <p:ph type="subTitle" idx="3"/>
          </p:nvPr>
        </p:nvSpPr>
        <p:spPr>
          <a:xfrm>
            <a:off x="5135153" y="258082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000" b="0"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/>
        </p:txBody>
      </p:sp>
      <p:sp>
        <p:nvSpPr>
          <p:cNvPr id="68" name="Google Shape;68;p11"/>
          <p:cNvSpPr txBox="1">
            <a:spLocks noGrp="1"/>
          </p:cNvSpPr>
          <p:nvPr>
            <p:ph type="subTitle" idx="4"/>
          </p:nvPr>
        </p:nvSpPr>
        <p:spPr>
          <a:xfrm>
            <a:off x="7494930" y="258082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000" b="0"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/>
        </p:txBody>
      </p:sp>
      <p:sp>
        <p:nvSpPr>
          <p:cNvPr id="69" name="Google Shape;69;p11"/>
          <p:cNvSpPr txBox="1">
            <a:spLocks noGrp="1"/>
          </p:cNvSpPr>
          <p:nvPr>
            <p:ph type="subTitle" idx="5"/>
          </p:nvPr>
        </p:nvSpPr>
        <p:spPr>
          <a:xfrm>
            <a:off x="9854707" y="258082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000" b="0"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/>
        </p:txBody>
      </p:sp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415600" y="821975"/>
            <a:ext cx="114369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71" name="Google Shape;71;p11"/>
          <p:cNvSpPr txBox="1">
            <a:spLocks noGrp="1"/>
          </p:cNvSpPr>
          <p:nvPr>
            <p:ph type="body" idx="6"/>
          </p:nvPr>
        </p:nvSpPr>
        <p:spPr>
          <a:xfrm>
            <a:off x="415600" y="3503450"/>
            <a:ext cx="1997700" cy="165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2" name="Google Shape;72;p11"/>
          <p:cNvSpPr txBox="1">
            <a:spLocks noGrp="1"/>
          </p:cNvSpPr>
          <p:nvPr>
            <p:ph type="body" idx="7"/>
          </p:nvPr>
        </p:nvSpPr>
        <p:spPr>
          <a:xfrm>
            <a:off x="2775375" y="3503450"/>
            <a:ext cx="1997700" cy="165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3" name="Google Shape;73;p11"/>
          <p:cNvSpPr txBox="1">
            <a:spLocks noGrp="1"/>
          </p:cNvSpPr>
          <p:nvPr>
            <p:ph type="body" idx="8"/>
          </p:nvPr>
        </p:nvSpPr>
        <p:spPr>
          <a:xfrm>
            <a:off x="5135150" y="3503450"/>
            <a:ext cx="1997700" cy="165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4" name="Google Shape;74;p11"/>
          <p:cNvSpPr txBox="1">
            <a:spLocks noGrp="1"/>
          </p:cNvSpPr>
          <p:nvPr>
            <p:ph type="body" idx="9"/>
          </p:nvPr>
        </p:nvSpPr>
        <p:spPr>
          <a:xfrm>
            <a:off x="7494925" y="3503450"/>
            <a:ext cx="1997700" cy="165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5" name="Google Shape;75;p11"/>
          <p:cNvSpPr txBox="1">
            <a:spLocks noGrp="1"/>
          </p:cNvSpPr>
          <p:nvPr>
            <p:ph type="body" idx="13"/>
          </p:nvPr>
        </p:nvSpPr>
        <p:spPr>
          <a:xfrm>
            <a:off x="9854700" y="3503450"/>
            <a:ext cx="1997700" cy="165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●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○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■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●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○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■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●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○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ntic Slab"/>
              <a:buChar char="■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>
            <a:off x="598690" y="881100"/>
            <a:ext cx="1467600" cy="14676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1"/>
          </p:nvPr>
        </p:nvSpPr>
        <p:spPr>
          <a:xfrm>
            <a:off x="9723120" y="5396274"/>
            <a:ext cx="2042795" cy="111468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GB" b="0" dirty="0">
              <a:latin typeface="Calistoga" charset="0"/>
              <a:cs typeface="Calistoga" charset="0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0" dirty="0">
                <a:latin typeface="Calistoga" charset="0"/>
                <a:cs typeface="Calistoga" charset="0"/>
              </a:rPr>
              <a:t>Misbah Yasmin</a:t>
            </a:r>
            <a:endParaRPr lang="en-US" altLang="en-GB" b="0" dirty="0">
              <a:latin typeface="Calistoga" charset="0"/>
              <a:cs typeface="Calistoga" charset="0"/>
            </a:endParaRPr>
          </a:p>
        </p:txBody>
      </p:sp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955250" y="1037400"/>
            <a:ext cx="9941700" cy="1155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Capstone project</a:t>
            </a:r>
            <a:endParaRPr lang="en-GB" dirty="0"/>
          </a:p>
        </p:txBody>
      </p:sp>
      <p:sp>
        <p:nvSpPr>
          <p:cNvPr id="2" name="Text Box 1"/>
          <p:cNvSpPr txBox="1"/>
          <p:nvPr/>
        </p:nvSpPr>
        <p:spPr>
          <a:xfrm flipV="1">
            <a:off x="101600" y="6082075"/>
            <a:ext cx="4133850" cy="2800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GB" altLang="en-US"/>
          </a:p>
        </p:txBody>
      </p:sp>
      <p:sp>
        <p:nvSpPr>
          <p:cNvPr id="3" name="Text Box 0"/>
          <p:cNvSpPr txBox="1"/>
          <p:nvPr/>
        </p:nvSpPr>
        <p:spPr>
          <a:xfrm>
            <a:off x="2487930" y="2294635"/>
            <a:ext cx="9277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3200" b="1" dirty="0"/>
              <a:t>“Skin Care Product Recommendation System”</a:t>
            </a:r>
            <a:endParaRPr lang="en-US" altLang="en-GB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0" y="5547360"/>
            <a:ext cx="203200" cy="131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8193" y="3586095"/>
            <a:ext cx="7455814" cy="11022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44792" y="5756933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stoga" charset="0"/>
                <a:cs typeface="Calistoga" charset="0"/>
              </a:rPr>
              <a:t>Presented By:</a:t>
            </a:r>
            <a:endParaRPr lang="en-US" sz="1800" dirty="0">
              <a:latin typeface="Calistoga" charset="0"/>
              <a:cs typeface="Calistoga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0486"/>
            <a:ext cx="12023409" cy="5995173"/>
          </a:xfrm>
          <a:prstGeom prst="rect">
            <a:avLst/>
          </a:prstGeom>
        </p:spPr>
      </p:pic>
      <p:sp>
        <p:nvSpPr>
          <p:cNvPr id="9" name="Google Shape;204;p26"/>
          <p:cNvSpPr/>
          <p:nvPr/>
        </p:nvSpPr>
        <p:spPr>
          <a:xfrm>
            <a:off x="2404286" y="120267"/>
            <a:ext cx="1226990" cy="1269643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19809" y="395265"/>
            <a:ext cx="61837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alistoga" charset="0"/>
                <a:cs typeface="Calistoga" charset="0"/>
              </a:rPr>
              <a:t>Problems And Challenges:</a:t>
            </a:r>
            <a:endParaRPr lang="en-US" sz="3600" dirty="0">
              <a:latin typeface="Calistoga" charset="0"/>
              <a:cs typeface="Calistoga" charset="0"/>
            </a:endParaRPr>
          </a:p>
          <a:p>
            <a:endParaRPr lang="en-US" sz="3600" dirty="0">
              <a:latin typeface="Calistoga" charset="0"/>
              <a:cs typeface="Calistoga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5547360"/>
            <a:ext cx="203200" cy="131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4;p26"/>
          <p:cNvSpPr/>
          <p:nvPr/>
        </p:nvSpPr>
        <p:spPr>
          <a:xfrm>
            <a:off x="977236" y="117043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56920" y="1517714"/>
            <a:ext cx="10515600" cy="4118798"/>
            <a:chOff x="756920" y="1339584"/>
            <a:chExt cx="10515600" cy="4118798"/>
          </a:xfrm>
        </p:grpSpPr>
        <p:grpSp>
          <p:nvGrpSpPr>
            <p:cNvPr id="35" name="Group 34"/>
            <p:cNvGrpSpPr/>
            <p:nvPr/>
          </p:nvGrpSpPr>
          <p:grpSpPr>
            <a:xfrm>
              <a:off x="756920" y="2016296"/>
              <a:ext cx="10515600" cy="2686796"/>
              <a:chOff x="756920" y="2046313"/>
              <a:chExt cx="10515600" cy="2686796"/>
            </a:xfrm>
          </p:grpSpPr>
          <p:sp>
            <p:nvSpPr>
              <p:cNvPr id="4" name="Shape"/>
              <p:cNvSpPr/>
              <p:nvPr/>
            </p:nvSpPr>
            <p:spPr>
              <a:xfrm>
                <a:off x="756920" y="2046313"/>
                <a:ext cx="10515600" cy="26090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61" y="21600"/>
                    </a:moveTo>
                    <a:cubicBezTo>
                      <a:pt x="14500" y="21600"/>
                      <a:pt x="14149" y="21314"/>
                      <a:pt x="13818" y="20752"/>
                    </a:cubicBezTo>
                    <a:cubicBezTo>
                      <a:pt x="13499" y="20210"/>
                      <a:pt x="13213" y="19430"/>
                      <a:pt x="12966" y="18437"/>
                    </a:cubicBezTo>
                    <a:cubicBezTo>
                      <a:pt x="12720" y="17445"/>
                      <a:pt x="12528" y="16292"/>
                      <a:pt x="12392" y="15004"/>
                    </a:cubicBezTo>
                    <a:cubicBezTo>
                      <a:pt x="12253" y="13672"/>
                      <a:pt x="12182" y="12258"/>
                      <a:pt x="12182" y="10800"/>
                    </a:cubicBezTo>
                    <a:cubicBezTo>
                      <a:pt x="12182" y="7734"/>
                      <a:pt x="11563" y="5235"/>
                      <a:pt x="10801" y="5235"/>
                    </a:cubicBezTo>
                    <a:cubicBezTo>
                      <a:pt x="10041" y="5235"/>
                      <a:pt x="9421" y="7730"/>
                      <a:pt x="9421" y="10800"/>
                    </a:cubicBezTo>
                    <a:cubicBezTo>
                      <a:pt x="9421" y="12258"/>
                      <a:pt x="9350" y="13672"/>
                      <a:pt x="9210" y="15004"/>
                    </a:cubicBezTo>
                    <a:cubicBezTo>
                      <a:pt x="9076" y="16292"/>
                      <a:pt x="8882" y="17445"/>
                      <a:pt x="8636" y="18437"/>
                    </a:cubicBezTo>
                    <a:cubicBezTo>
                      <a:pt x="8390" y="19430"/>
                      <a:pt x="8104" y="20205"/>
                      <a:pt x="7784" y="20752"/>
                    </a:cubicBezTo>
                    <a:cubicBezTo>
                      <a:pt x="7454" y="21314"/>
                      <a:pt x="7103" y="21600"/>
                      <a:pt x="6741" y="21600"/>
                    </a:cubicBezTo>
                    <a:cubicBezTo>
                      <a:pt x="6379" y="21600"/>
                      <a:pt x="6028" y="21314"/>
                      <a:pt x="5698" y="20752"/>
                    </a:cubicBezTo>
                    <a:cubicBezTo>
                      <a:pt x="5378" y="20210"/>
                      <a:pt x="5092" y="19430"/>
                      <a:pt x="4846" y="18437"/>
                    </a:cubicBezTo>
                    <a:cubicBezTo>
                      <a:pt x="4600" y="17445"/>
                      <a:pt x="4407" y="16292"/>
                      <a:pt x="4272" y="15004"/>
                    </a:cubicBezTo>
                    <a:cubicBezTo>
                      <a:pt x="4132" y="13672"/>
                      <a:pt x="4061" y="12258"/>
                      <a:pt x="4061" y="10800"/>
                    </a:cubicBezTo>
                    <a:cubicBezTo>
                      <a:pt x="4061" y="7734"/>
                      <a:pt x="3443" y="5235"/>
                      <a:pt x="2681" y="5235"/>
                    </a:cubicBezTo>
                    <a:cubicBezTo>
                      <a:pt x="1919" y="5235"/>
                      <a:pt x="1300" y="7730"/>
                      <a:pt x="1300" y="10800"/>
                    </a:cubicBezTo>
                    <a:cubicBezTo>
                      <a:pt x="1300" y="12248"/>
                      <a:pt x="1009" y="13420"/>
                      <a:pt x="650" y="13420"/>
                    </a:cubicBezTo>
                    <a:cubicBezTo>
                      <a:pt x="291" y="13420"/>
                      <a:pt x="0" y="12248"/>
                      <a:pt x="0" y="10800"/>
                    </a:cubicBezTo>
                    <a:cubicBezTo>
                      <a:pt x="0" y="9342"/>
                      <a:pt x="71" y="7928"/>
                      <a:pt x="210" y="6596"/>
                    </a:cubicBezTo>
                    <a:cubicBezTo>
                      <a:pt x="345" y="5308"/>
                      <a:pt x="538" y="4155"/>
                      <a:pt x="785" y="3163"/>
                    </a:cubicBezTo>
                    <a:cubicBezTo>
                      <a:pt x="1031" y="2170"/>
                      <a:pt x="1317" y="1395"/>
                      <a:pt x="1637" y="848"/>
                    </a:cubicBezTo>
                    <a:cubicBezTo>
                      <a:pt x="1967" y="286"/>
                      <a:pt x="2318" y="0"/>
                      <a:pt x="2680" y="0"/>
                    </a:cubicBezTo>
                    <a:cubicBezTo>
                      <a:pt x="3041" y="0"/>
                      <a:pt x="3392" y="286"/>
                      <a:pt x="3723" y="848"/>
                    </a:cubicBezTo>
                    <a:cubicBezTo>
                      <a:pt x="4042" y="1390"/>
                      <a:pt x="4328" y="2170"/>
                      <a:pt x="4575" y="3163"/>
                    </a:cubicBezTo>
                    <a:cubicBezTo>
                      <a:pt x="4821" y="4155"/>
                      <a:pt x="5013" y="5308"/>
                      <a:pt x="5149" y="6596"/>
                    </a:cubicBezTo>
                    <a:cubicBezTo>
                      <a:pt x="5288" y="7928"/>
                      <a:pt x="5359" y="9342"/>
                      <a:pt x="5359" y="10800"/>
                    </a:cubicBezTo>
                    <a:cubicBezTo>
                      <a:pt x="5359" y="13866"/>
                      <a:pt x="5978" y="16365"/>
                      <a:pt x="6740" y="16365"/>
                    </a:cubicBezTo>
                    <a:cubicBezTo>
                      <a:pt x="7502" y="16365"/>
                      <a:pt x="8120" y="13870"/>
                      <a:pt x="8120" y="10800"/>
                    </a:cubicBezTo>
                    <a:cubicBezTo>
                      <a:pt x="8120" y="9342"/>
                      <a:pt x="8191" y="7928"/>
                      <a:pt x="8331" y="6596"/>
                    </a:cubicBezTo>
                    <a:cubicBezTo>
                      <a:pt x="8465" y="5308"/>
                      <a:pt x="8659" y="4155"/>
                      <a:pt x="8905" y="3163"/>
                    </a:cubicBezTo>
                    <a:cubicBezTo>
                      <a:pt x="9151" y="2170"/>
                      <a:pt x="9437" y="1395"/>
                      <a:pt x="9757" y="848"/>
                    </a:cubicBezTo>
                    <a:cubicBezTo>
                      <a:pt x="10087" y="286"/>
                      <a:pt x="10438" y="0"/>
                      <a:pt x="10800" y="0"/>
                    </a:cubicBezTo>
                    <a:cubicBezTo>
                      <a:pt x="11162" y="0"/>
                      <a:pt x="11513" y="286"/>
                      <a:pt x="11843" y="848"/>
                    </a:cubicBezTo>
                    <a:cubicBezTo>
                      <a:pt x="12163" y="1390"/>
                      <a:pt x="12449" y="2170"/>
                      <a:pt x="12695" y="3163"/>
                    </a:cubicBezTo>
                    <a:cubicBezTo>
                      <a:pt x="12941" y="4155"/>
                      <a:pt x="13134" y="5308"/>
                      <a:pt x="13269" y="6596"/>
                    </a:cubicBezTo>
                    <a:cubicBezTo>
                      <a:pt x="13409" y="7928"/>
                      <a:pt x="13480" y="9342"/>
                      <a:pt x="13480" y="10800"/>
                    </a:cubicBezTo>
                    <a:cubicBezTo>
                      <a:pt x="13480" y="13866"/>
                      <a:pt x="14098" y="16365"/>
                      <a:pt x="14860" y="16365"/>
                    </a:cubicBezTo>
                    <a:cubicBezTo>
                      <a:pt x="15622" y="16365"/>
                      <a:pt x="16241" y="13870"/>
                      <a:pt x="16241" y="10800"/>
                    </a:cubicBezTo>
                    <a:cubicBezTo>
                      <a:pt x="16241" y="9342"/>
                      <a:pt x="16312" y="7928"/>
                      <a:pt x="16451" y="6596"/>
                    </a:cubicBezTo>
                    <a:cubicBezTo>
                      <a:pt x="16586" y="5308"/>
                      <a:pt x="16779" y="4155"/>
                      <a:pt x="17026" y="3163"/>
                    </a:cubicBezTo>
                    <a:cubicBezTo>
                      <a:pt x="17272" y="2170"/>
                      <a:pt x="17558" y="1395"/>
                      <a:pt x="17877" y="848"/>
                    </a:cubicBezTo>
                    <a:cubicBezTo>
                      <a:pt x="18208" y="286"/>
                      <a:pt x="18559" y="0"/>
                      <a:pt x="18920" y="0"/>
                    </a:cubicBezTo>
                    <a:cubicBezTo>
                      <a:pt x="19282" y="0"/>
                      <a:pt x="19633" y="286"/>
                      <a:pt x="19963" y="848"/>
                    </a:cubicBezTo>
                    <a:cubicBezTo>
                      <a:pt x="20283" y="1390"/>
                      <a:pt x="20569" y="2170"/>
                      <a:pt x="20815" y="3163"/>
                    </a:cubicBezTo>
                    <a:cubicBezTo>
                      <a:pt x="21062" y="4155"/>
                      <a:pt x="21254" y="5308"/>
                      <a:pt x="21390" y="6596"/>
                    </a:cubicBezTo>
                    <a:cubicBezTo>
                      <a:pt x="21529" y="7928"/>
                      <a:pt x="21600" y="9342"/>
                      <a:pt x="21600" y="10800"/>
                    </a:cubicBezTo>
                    <a:cubicBezTo>
                      <a:pt x="21600" y="12248"/>
                      <a:pt x="21309" y="13420"/>
                      <a:pt x="20950" y="13420"/>
                    </a:cubicBezTo>
                    <a:cubicBezTo>
                      <a:pt x="20591" y="13420"/>
                      <a:pt x="20300" y="12248"/>
                      <a:pt x="20300" y="10800"/>
                    </a:cubicBezTo>
                    <a:cubicBezTo>
                      <a:pt x="20300" y="7734"/>
                      <a:pt x="19681" y="5235"/>
                      <a:pt x="18919" y="5235"/>
                    </a:cubicBezTo>
                    <a:cubicBezTo>
                      <a:pt x="18157" y="5235"/>
                      <a:pt x="17539" y="7730"/>
                      <a:pt x="17539" y="10800"/>
                    </a:cubicBezTo>
                    <a:cubicBezTo>
                      <a:pt x="17539" y="12258"/>
                      <a:pt x="17468" y="13672"/>
                      <a:pt x="17328" y="15004"/>
                    </a:cubicBezTo>
                    <a:cubicBezTo>
                      <a:pt x="17194" y="16292"/>
                      <a:pt x="17000" y="17445"/>
                      <a:pt x="16754" y="18437"/>
                    </a:cubicBezTo>
                    <a:cubicBezTo>
                      <a:pt x="16508" y="19430"/>
                      <a:pt x="16222" y="20205"/>
                      <a:pt x="15902" y="20752"/>
                    </a:cubicBezTo>
                    <a:cubicBezTo>
                      <a:pt x="15574" y="21314"/>
                      <a:pt x="15223" y="21600"/>
                      <a:pt x="14861" y="2160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" name="Circle"/>
              <p:cNvSpPr/>
              <p:nvPr/>
            </p:nvSpPr>
            <p:spPr>
              <a:xfrm>
                <a:off x="3183971" y="2493032"/>
                <a:ext cx="1871936" cy="1871936"/>
              </a:xfrm>
              <a:prstGeom prst="ellipse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>
                  <a:latin typeface="Georgia Pro" panose="02040502050405020303" pitchFamily="18" charset="0"/>
                </a:endParaRPr>
              </a:p>
            </p:txBody>
          </p:sp>
          <p:sp>
            <p:nvSpPr>
              <p:cNvPr id="6" name="Circle"/>
              <p:cNvSpPr/>
              <p:nvPr/>
            </p:nvSpPr>
            <p:spPr>
              <a:xfrm>
                <a:off x="3375845" y="2686075"/>
                <a:ext cx="1488189" cy="1488189"/>
              </a:xfrm>
              <a:prstGeom prst="ellipse">
                <a:avLst/>
              </a:prstGeom>
              <a:solidFill>
                <a:schemeClr val="accent4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>
                  <a:latin typeface="Georgia Pro" panose="02040502050405020303" pitchFamily="18" charset="0"/>
                </a:endParaRPr>
              </a:p>
            </p:txBody>
          </p:sp>
          <p:sp>
            <p:nvSpPr>
              <p:cNvPr id="7" name="Circle"/>
              <p:cNvSpPr/>
              <p:nvPr/>
            </p:nvSpPr>
            <p:spPr>
              <a:xfrm>
                <a:off x="5161204" y="2493032"/>
                <a:ext cx="1871936" cy="1871936"/>
              </a:xfrm>
              <a:prstGeom prst="ellipse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>
                  <a:latin typeface="Georgia Pro" panose="02040502050405020303" pitchFamily="18" charset="0"/>
                </a:endParaRPr>
              </a:p>
            </p:txBody>
          </p:sp>
          <p:sp>
            <p:nvSpPr>
              <p:cNvPr id="8" name="Circle"/>
              <p:cNvSpPr/>
              <p:nvPr/>
            </p:nvSpPr>
            <p:spPr>
              <a:xfrm>
                <a:off x="5353078" y="2686075"/>
                <a:ext cx="1488189" cy="1488189"/>
              </a:xfrm>
              <a:prstGeom prst="ellipse">
                <a:avLst/>
              </a:prstGeom>
              <a:solidFill>
                <a:schemeClr val="accent2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>
                  <a:latin typeface="Georgia Pro" panose="02040502050405020303" pitchFamily="18" charset="0"/>
                </a:endParaRPr>
              </a:p>
            </p:txBody>
          </p:sp>
          <p:sp>
            <p:nvSpPr>
              <p:cNvPr id="9" name="Circle"/>
              <p:cNvSpPr/>
              <p:nvPr/>
            </p:nvSpPr>
            <p:spPr>
              <a:xfrm>
                <a:off x="7138436" y="2493032"/>
                <a:ext cx="1871936" cy="1871936"/>
              </a:xfrm>
              <a:prstGeom prst="ellipse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>
                  <a:latin typeface="Georgia Pro" panose="02040502050405020303" pitchFamily="18" charset="0"/>
                </a:endParaRPr>
              </a:p>
            </p:txBody>
          </p:sp>
          <p:sp>
            <p:nvSpPr>
              <p:cNvPr id="10" name="Circle"/>
              <p:cNvSpPr/>
              <p:nvPr/>
            </p:nvSpPr>
            <p:spPr>
              <a:xfrm>
                <a:off x="7330310" y="2686075"/>
                <a:ext cx="1488189" cy="1488189"/>
              </a:xfrm>
              <a:prstGeom prst="ellipse">
                <a:avLst/>
              </a:prstGeom>
              <a:solidFill>
                <a:schemeClr val="accent3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>
                  <a:latin typeface="Georgia Pro" panose="02040502050405020303" pitchFamily="18" charset="0"/>
                </a:endParaRPr>
              </a:p>
            </p:txBody>
          </p:sp>
          <p:sp>
            <p:nvSpPr>
              <p:cNvPr id="11" name="Circle"/>
              <p:cNvSpPr/>
              <p:nvPr/>
            </p:nvSpPr>
            <p:spPr>
              <a:xfrm>
                <a:off x="9115669" y="2493032"/>
                <a:ext cx="1871938" cy="1871936"/>
              </a:xfrm>
              <a:prstGeom prst="ellipse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>
                  <a:latin typeface="Georgia Pro" panose="02040502050405020303" pitchFamily="18" charset="0"/>
                </a:endParaRPr>
              </a:p>
            </p:txBody>
          </p:sp>
          <p:sp>
            <p:nvSpPr>
              <p:cNvPr id="12" name="Circle"/>
              <p:cNvSpPr/>
              <p:nvPr/>
            </p:nvSpPr>
            <p:spPr>
              <a:xfrm>
                <a:off x="9307544" y="2686075"/>
                <a:ext cx="1488189" cy="1488189"/>
              </a:xfrm>
              <a:prstGeom prst="ellipse">
                <a:avLst/>
              </a:prstGeom>
              <a:solidFill>
                <a:schemeClr val="accent5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>
                  <a:latin typeface="Georgia Pro" panose="02040502050405020303" pitchFamily="18" charset="0"/>
                </a:endParaRPr>
              </a:p>
            </p:txBody>
          </p:sp>
          <p:sp>
            <p:nvSpPr>
              <p:cNvPr id="13" name="Circle"/>
              <p:cNvSpPr/>
              <p:nvPr/>
            </p:nvSpPr>
            <p:spPr>
              <a:xfrm>
                <a:off x="1212588" y="2493032"/>
                <a:ext cx="1871936" cy="1871936"/>
              </a:xfrm>
              <a:prstGeom prst="ellipse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" name="Circle"/>
              <p:cNvSpPr/>
              <p:nvPr/>
            </p:nvSpPr>
            <p:spPr>
              <a:xfrm>
                <a:off x="1404462" y="2686075"/>
                <a:ext cx="1488189" cy="1488189"/>
              </a:xfrm>
              <a:prstGeom prst="ellipse">
                <a:avLst/>
              </a:prstGeom>
              <a:solidFill>
                <a:schemeClr val="accent6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905541" y="2125466"/>
                <a:ext cx="486030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Georgia Pro" panose="02040502050405020303" pitchFamily="18" charset="0"/>
                  </a:rPr>
                  <a:t>01</a:t>
                </a:r>
                <a:endParaRPr lang="en-US" b="1" dirty="0">
                  <a:solidFill>
                    <a:schemeClr val="bg1"/>
                  </a:solidFill>
                  <a:latin typeface="Georgia Pro" panose="02040502050405020303" pitchFamily="18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876924" y="4363777"/>
                <a:ext cx="486030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Georgia Pro" panose="02040502050405020303" pitchFamily="18" charset="0"/>
                  </a:rPr>
                  <a:t>02</a:t>
                </a:r>
                <a:endParaRPr lang="en-US" b="1" dirty="0">
                  <a:solidFill>
                    <a:schemeClr val="bg1"/>
                  </a:solidFill>
                  <a:latin typeface="Georgia Pro" panose="02040502050405020303" pitchFamily="18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854157" y="2125466"/>
                <a:ext cx="486030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Georgia Pro" panose="02040502050405020303" pitchFamily="18" charset="0"/>
                  </a:rPr>
                  <a:t>03</a:t>
                </a:r>
                <a:endParaRPr lang="en-US" b="1" dirty="0">
                  <a:solidFill>
                    <a:schemeClr val="bg1"/>
                  </a:solidFill>
                  <a:latin typeface="Georgia Pro" panose="02040502050405020303" pitchFamily="18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1389" y="4363777"/>
                <a:ext cx="486030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Georgia Pro" panose="02040502050405020303" pitchFamily="18" charset="0"/>
                  </a:rPr>
                  <a:t>04</a:t>
                </a:r>
                <a:endParaRPr lang="en-US" b="1" dirty="0">
                  <a:solidFill>
                    <a:schemeClr val="bg1"/>
                  </a:solidFill>
                  <a:latin typeface="Georgia Pro" panose="02040502050405020303" pitchFamily="18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808623" y="2125466"/>
                <a:ext cx="486030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  <a:latin typeface="Georgia Pro" panose="02040502050405020303" pitchFamily="18" charset="0"/>
                  </a:rPr>
                  <a:t>05</a:t>
                </a:r>
                <a:endParaRPr lang="en-US" b="1" dirty="0">
                  <a:solidFill>
                    <a:schemeClr val="bg1"/>
                  </a:solidFill>
                  <a:latin typeface="Georgia Pro" panose="02040502050405020303" pitchFamily="18" charset="0"/>
                </a:endParaRPr>
              </a:p>
            </p:txBody>
          </p:sp>
          <p:sp>
            <p:nvSpPr>
              <p:cNvPr id="25" name="Shape 3619"/>
              <p:cNvSpPr/>
              <p:nvPr/>
            </p:nvSpPr>
            <p:spPr>
              <a:xfrm>
                <a:off x="7776519" y="3194996"/>
                <a:ext cx="595769" cy="4874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20400"/>
                    </a:moveTo>
                    <a:lnTo>
                      <a:pt x="18655" y="20400"/>
                    </a:lnTo>
                    <a:lnTo>
                      <a:pt x="18655" y="1200"/>
                    </a:lnTo>
                    <a:lnTo>
                      <a:pt x="20618" y="1200"/>
                    </a:lnTo>
                    <a:cubicBezTo>
                      <a:pt x="20618" y="1200"/>
                      <a:pt x="20618" y="20400"/>
                      <a:pt x="20618" y="20400"/>
                    </a:cubicBezTo>
                    <a:close/>
                    <a:moveTo>
                      <a:pt x="21109" y="0"/>
                    </a:moveTo>
                    <a:lnTo>
                      <a:pt x="18164" y="0"/>
                    </a:lnTo>
                    <a:cubicBezTo>
                      <a:pt x="17893" y="0"/>
                      <a:pt x="17673" y="269"/>
                      <a:pt x="17673" y="600"/>
                    </a:cubicBezTo>
                    <a:lnTo>
                      <a:pt x="17673" y="21000"/>
                    </a:lnTo>
                    <a:cubicBezTo>
                      <a:pt x="17673" y="21332"/>
                      <a:pt x="17893" y="21600"/>
                      <a:pt x="18164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32"/>
                      <a:pt x="21600" y="21000"/>
                    </a:cubicBezTo>
                    <a:lnTo>
                      <a:pt x="21600" y="600"/>
                    </a:lnTo>
                    <a:cubicBezTo>
                      <a:pt x="21600" y="269"/>
                      <a:pt x="21380" y="0"/>
                      <a:pt x="21109" y="0"/>
                    </a:cubicBezTo>
                    <a:moveTo>
                      <a:pt x="8836" y="20400"/>
                    </a:moveTo>
                    <a:lnTo>
                      <a:pt x="6873" y="20400"/>
                    </a:lnTo>
                    <a:lnTo>
                      <a:pt x="6873" y="3600"/>
                    </a:lnTo>
                    <a:lnTo>
                      <a:pt x="8836" y="3600"/>
                    </a:lnTo>
                    <a:cubicBezTo>
                      <a:pt x="8836" y="3600"/>
                      <a:pt x="8836" y="20400"/>
                      <a:pt x="8836" y="20400"/>
                    </a:cubicBezTo>
                    <a:close/>
                    <a:moveTo>
                      <a:pt x="9327" y="2400"/>
                    </a:moveTo>
                    <a:lnTo>
                      <a:pt x="6382" y="2400"/>
                    </a:lnTo>
                    <a:cubicBezTo>
                      <a:pt x="6111" y="2400"/>
                      <a:pt x="5891" y="2669"/>
                      <a:pt x="5891" y="3000"/>
                    </a:cubicBezTo>
                    <a:lnTo>
                      <a:pt x="5891" y="21000"/>
                    </a:lnTo>
                    <a:cubicBezTo>
                      <a:pt x="5891" y="21332"/>
                      <a:pt x="6111" y="21600"/>
                      <a:pt x="6382" y="21600"/>
                    </a:cubicBezTo>
                    <a:lnTo>
                      <a:pt x="9327" y="21600"/>
                    </a:lnTo>
                    <a:cubicBezTo>
                      <a:pt x="9598" y="21600"/>
                      <a:pt x="9818" y="21332"/>
                      <a:pt x="9818" y="21000"/>
                    </a:cubicBezTo>
                    <a:lnTo>
                      <a:pt x="9818" y="3000"/>
                    </a:lnTo>
                    <a:cubicBezTo>
                      <a:pt x="9818" y="2669"/>
                      <a:pt x="9598" y="2400"/>
                      <a:pt x="9327" y="2400"/>
                    </a:cubicBezTo>
                    <a:moveTo>
                      <a:pt x="14727" y="20400"/>
                    </a:moveTo>
                    <a:lnTo>
                      <a:pt x="12764" y="20400"/>
                    </a:lnTo>
                    <a:lnTo>
                      <a:pt x="12764" y="10800"/>
                    </a:lnTo>
                    <a:lnTo>
                      <a:pt x="14727" y="10800"/>
                    </a:lnTo>
                    <a:cubicBezTo>
                      <a:pt x="14727" y="10800"/>
                      <a:pt x="14727" y="20400"/>
                      <a:pt x="14727" y="20400"/>
                    </a:cubicBezTo>
                    <a:close/>
                    <a:moveTo>
                      <a:pt x="15218" y="9600"/>
                    </a:moveTo>
                    <a:lnTo>
                      <a:pt x="12273" y="9600"/>
                    </a:lnTo>
                    <a:cubicBezTo>
                      <a:pt x="12002" y="9600"/>
                      <a:pt x="11782" y="9869"/>
                      <a:pt x="11782" y="10200"/>
                    </a:cubicBezTo>
                    <a:lnTo>
                      <a:pt x="11782" y="21000"/>
                    </a:lnTo>
                    <a:cubicBezTo>
                      <a:pt x="11782" y="21332"/>
                      <a:pt x="12002" y="21600"/>
                      <a:pt x="12273" y="21600"/>
                    </a:cubicBezTo>
                    <a:lnTo>
                      <a:pt x="15218" y="21600"/>
                    </a:lnTo>
                    <a:cubicBezTo>
                      <a:pt x="15489" y="21600"/>
                      <a:pt x="15709" y="21332"/>
                      <a:pt x="15709" y="21000"/>
                    </a:cubicBezTo>
                    <a:lnTo>
                      <a:pt x="15709" y="10200"/>
                    </a:lnTo>
                    <a:cubicBezTo>
                      <a:pt x="15709" y="9869"/>
                      <a:pt x="15489" y="9600"/>
                      <a:pt x="15218" y="9600"/>
                    </a:cubicBezTo>
                    <a:moveTo>
                      <a:pt x="2945" y="20400"/>
                    </a:moveTo>
                    <a:lnTo>
                      <a:pt x="982" y="20400"/>
                    </a:lnTo>
                    <a:lnTo>
                      <a:pt x="982" y="14400"/>
                    </a:lnTo>
                    <a:lnTo>
                      <a:pt x="2945" y="14400"/>
                    </a:lnTo>
                    <a:cubicBezTo>
                      <a:pt x="2945" y="14400"/>
                      <a:pt x="2945" y="20400"/>
                      <a:pt x="2945" y="20400"/>
                    </a:cubicBezTo>
                    <a:close/>
                    <a:moveTo>
                      <a:pt x="3436" y="13200"/>
                    </a:moveTo>
                    <a:lnTo>
                      <a:pt x="491" y="13200"/>
                    </a:lnTo>
                    <a:cubicBezTo>
                      <a:pt x="220" y="13200"/>
                      <a:pt x="0" y="13469"/>
                      <a:pt x="0" y="13800"/>
                    </a:cubicBezTo>
                    <a:lnTo>
                      <a:pt x="0" y="21000"/>
                    </a:lnTo>
                    <a:cubicBezTo>
                      <a:pt x="0" y="21332"/>
                      <a:pt x="220" y="21600"/>
                      <a:pt x="491" y="21600"/>
                    </a:cubicBezTo>
                    <a:lnTo>
                      <a:pt x="3436" y="21600"/>
                    </a:lnTo>
                    <a:cubicBezTo>
                      <a:pt x="3707" y="21600"/>
                      <a:pt x="3927" y="21332"/>
                      <a:pt x="3927" y="21000"/>
                    </a:cubicBezTo>
                    <a:lnTo>
                      <a:pt x="3927" y="13800"/>
                    </a:lnTo>
                    <a:cubicBezTo>
                      <a:pt x="3927" y="13469"/>
                      <a:pt x="3707" y="13200"/>
                      <a:pt x="3436" y="13200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Shape 3664"/>
              <p:cNvSpPr/>
              <p:nvPr/>
            </p:nvSpPr>
            <p:spPr>
              <a:xfrm>
                <a:off x="3822054" y="3140835"/>
                <a:ext cx="595769" cy="5957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4727"/>
                    </a:moveTo>
                    <a:cubicBezTo>
                      <a:pt x="8631" y="14727"/>
                      <a:pt x="6873" y="12969"/>
                      <a:pt x="6873" y="10800"/>
                    </a:cubicBezTo>
                    <a:cubicBezTo>
                      <a:pt x="6873" y="8631"/>
                      <a:pt x="8631" y="6873"/>
                      <a:pt x="10800" y="6873"/>
                    </a:cubicBezTo>
                    <a:cubicBezTo>
                      <a:pt x="12969" y="6873"/>
                      <a:pt x="14727" y="8631"/>
                      <a:pt x="14727" y="10800"/>
                    </a:cubicBezTo>
                    <a:cubicBezTo>
                      <a:pt x="14727" y="12969"/>
                      <a:pt x="12969" y="14727"/>
                      <a:pt x="10800" y="14727"/>
                    </a:cubicBezTo>
                    <a:moveTo>
                      <a:pt x="10800" y="5891"/>
                    </a:moveTo>
                    <a:cubicBezTo>
                      <a:pt x="8088" y="5891"/>
                      <a:pt x="5891" y="8089"/>
                      <a:pt x="5891" y="10800"/>
                    </a:cubicBezTo>
                    <a:cubicBezTo>
                      <a:pt x="5891" y="13512"/>
                      <a:pt x="8088" y="15709"/>
                      <a:pt x="10800" y="15709"/>
                    </a:cubicBezTo>
                    <a:cubicBezTo>
                      <a:pt x="13512" y="15709"/>
                      <a:pt x="15709" y="13512"/>
                      <a:pt x="15709" y="10800"/>
                    </a:cubicBezTo>
                    <a:cubicBezTo>
                      <a:pt x="15709" y="8089"/>
                      <a:pt x="13512" y="5891"/>
                      <a:pt x="10800" y="5891"/>
                    </a:cubicBezTo>
                    <a:moveTo>
                      <a:pt x="20618" y="12013"/>
                    </a:moveTo>
                    <a:cubicBezTo>
                      <a:pt x="20614" y="12014"/>
                      <a:pt x="20611" y="12016"/>
                      <a:pt x="20607" y="12017"/>
                    </a:cubicBezTo>
                    <a:lnTo>
                      <a:pt x="19602" y="12268"/>
                    </a:lnTo>
                    <a:cubicBezTo>
                      <a:pt x="19256" y="12354"/>
                      <a:pt x="18984" y="12622"/>
                      <a:pt x="18892" y="12966"/>
                    </a:cubicBezTo>
                    <a:cubicBezTo>
                      <a:pt x="18703" y="13673"/>
                      <a:pt x="18421" y="14351"/>
                      <a:pt x="18053" y="14986"/>
                    </a:cubicBezTo>
                    <a:cubicBezTo>
                      <a:pt x="17873" y="15295"/>
                      <a:pt x="17876" y="15677"/>
                      <a:pt x="18060" y="15984"/>
                    </a:cubicBezTo>
                    <a:lnTo>
                      <a:pt x="18601" y="16885"/>
                    </a:lnTo>
                    <a:lnTo>
                      <a:pt x="16886" y="18600"/>
                    </a:lnTo>
                    <a:cubicBezTo>
                      <a:pt x="16882" y="18599"/>
                      <a:pt x="16878" y="18597"/>
                      <a:pt x="16875" y="18595"/>
                    </a:cubicBezTo>
                    <a:lnTo>
                      <a:pt x="15978" y="18057"/>
                    </a:lnTo>
                    <a:cubicBezTo>
                      <a:pt x="15822" y="17964"/>
                      <a:pt x="15648" y="17917"/>
                      <a:pt x="15473" y="17917"/>
                    </a:cubicBezTo>
                    <a:cubicBezTo>
                      <a:pt x="15304" y="17917"/>
                      <a:pt x="15134" y="17961"/>
                      <a:pt x="14982" y="18049"/>
                    </a:cubicBezTo>
                    <a:cubicBezTo>
                      <a:pt x="14348" y="18415"/>
                      <a:pt x="13671" y="18696"/>
                      <a:pt x="12968" y="18884"/>
                    </a:cubicBezTo>
                    <a:cubicBezTo>
                      <a:pt x="12624" y="18976"/>
                      <a:pt x="12356" y="19248"/>
                      <a:pt x="12269" y="19594"/>
                    </a:cubicBezTo>
                    <a:lnTo>
                      <a:pt x="12016" y="20608"/>
                    </a:lnTo>
                    <a:cubicBezTo>
                      <a:pt x="12015" y="20611"/>
                      <a:pt x="12014" y="20614"/>
                      <a:pt x="12012" y="20619"/>
                    </a:cubicBezTo>
                    <a:lnTo>
                      <a:pt x="9587" y="20619"/>
                    </a:lnTo>
                    <a:lnTo>
                      <a:pt x="9331" y="19594"/>
                    </a:lnTo>
                    <a:cubicBezTo>
                      <a:pt x="9244" y="19248"/>
                      <a:pt x="8976" y="18976"/>
                      <a:pt x="8632" y="18884"/>
                    </a:cubicBezTo>
                    <a:cubicBezTo>
                      <a:pt x="7929" y="18696"/>
                      <a:pt x="7251" y="18415"/>
                      <a:pt x="6617" y="18049"/>
                    </a:cubicBezTo>
                    <a:cubicBezTo>
                      <a:pt x="6465" y="17961"/>
                      <a:pt x="6296" y="17917"/>
                      <a:pt x="6127" y="17917"/>
                    </a:cubicBezTo>
                    <a:cubicBezTo>
                      <a:pt x="5951" y="17917"/>
                      <a:pt x="5777" y="17964"/>
                      <a:pt x="5621" y="18057"/>
                    </a:cubicBezTo>
                    <a:lnTo>
                      <a:pt x="4725" y="18595"/>
                    </a:lnTo>
                    <a:cubicBezTo>
                      <a:pt x="4722" y="18597"/>
                      <a:pt x="4718" y="18599"/>
                      <a:pt x="4714" y="18600"/>
                    </a:cubicBezTo>
                    <a:lnTo>
                      <a:pt x="3000" y="16885"/>
                    </a:lnTo>
                    <a:lnTo>
                      <a:pt x="3540" y="15983"/>
                    </a:lnTo>
                    <a:cubicBezTo>
                      <a:pt x="3724" y="15677"/>
                      <a:pt x="3727" y="15295"/>
                      <a:pt x="3548" y="14986"/>
                    </a:cubicBezTo>
                    <a:cubicBezTo>
                      <a:pt x="3179" y="14351"/>
                      <a:pt x="2897" y="13672"/>
                      <a:pt x="2708" y="12966"/>
                    </a:cubicBezTo>
                    <a:cubicBezTo>
                      <a:pt x="2616" y="12622"/>
                      <a:pt x="2343" y="12354"/>
                      <a:pt x="1998" y="12268"/>
                    </a:cubicBezTo>
                    <a:lnTo>
                      <a:pt x="993" y="12017"/>
                    </a:lnTo>
                    <a:cubicBezTo>
                      <a:pt x="989" y="12016"/>
                      <a:pt x="986" y="12014"/>
                      <a:pt x="982" y="12013"/>
                    </a:cubicBezTo>
                    <a:lnTo>
                      <a:pt x="982" y="9587"/>
                    </a:lnTo>
                    <a:lnTo>
                      <a:pt x="1998" y="9333"/>
                    </a:lnTo>
                    <a:cubicBezTo>
                      <a:pt x="2343" y="9247"/>
                      <a:pt x="2616" y="8979"/>
                      <a:pt x="2708" y="8634"/>
                    </a:cubicBezTo>
                    <a:cubicBezTo>
                      <a:pt x="2897" y="7928"/>
                      <a:pt x="3179" y="7250"/>
                      <a:pt x="3548" y="6615"/>
                    </a:cubicBezTo>
                    <a:cubicBezTo>
                      <a:pt x="3727" y="6305"/>
                      <a:pt x="3724" y="5924"/>
                      <a:pt x="3540" y="5617"/>
                    </a:cubicBezTo>
                    <a:lnTo>
                      <a:pt x="3005" y="4725"/>
                    </a:lnTo>
                    <a:cubicBezTo>
                      <a:pt x="3004" y="4722"/>
                      <a:pt x="3002" y="4718"/>
                      <a:pt x="3000" y="4714"/>
                    </a:cubicBezTo>
                    <a:lnTo>
                      <a:pt x="4715" y="3000"/>
                    </a:lnTo>
                    <a:lnTo>
                      <a:pt x="5621" y="3544"/>
                    </a:lnTo>
                    <a:cubicBezTo>
                      <a:pt x="5777" y="3637"/>
                      <a:pt x="5951" y="3683"/>
                      <a:pt x="6127" y="3683"/>
                    </a:cubicBezTo>
                    <a:cubicBezTo>
                      <a:pt x="6296" y="3683"/>
                      <a:pt x="6465" y="3640"/>
                      <a:pt x="6618" y="3551"/>
                    </a:cubicBezTo>
                    <a:cubicBezTo>
                      <a:pt x="7251" y="3185"/>
                      <a:pt x="7929" y="2904"/>
                      <a:pt x="8632" y="2717"/>
                    </a:cubicBezTo>
                    <a:cubicBezTo>
                      <a:pt x="8976" y="2624"/>
                      <a:pt x="9244" y="2353"/>
                      <a:pt x="9331" y="2007"/>
                    </a:cubicBezTo>
                    <a:lnTo>
                      <a:pt x="9587" y="982"/>
                    </a:lnTo>
                    <a:lnTo>
                      <a:pt x="12012" y="982"/>
                    </a:lnTo>
                    <a:cubicBezTo>
                      <a:pt x="12014" y="986"/>
                      <a:pt x="12015" y="989"/>
                      <a:pt x="12016" y="993"/>
                    </a:cubicBezTo>
                    <a:lnTo>
                      <a:pt x="12269" y="2007"/>
                    </a:lnTo>
                    <a:cubicBezTo>
                      <a:pt x="12356" y="2353"/>
                      <a:pt x="12624" y="2624"/>
                      <a:pt x="12968" y="2717"/>
                    </a:cubicBezTo>
                    <a:cubicBezTo>
                      <a:pt x="13671" y="2904"/>
                      <a:pt x="14348" y="3185"/>
                      <a:pt x="14982" y="3551"/>
                    </a:cubicBezTo>
                    <a:cubicBezTo>
                      <a:pt x="15134" y="3640"/>
                      <a:pt x="15304" y="3683"/>
                      <a:pt x="15473" y="3683"/>
                    </a:cubicBezTo>
                    <a:cubicBezTo>
                      <a:pt x="15648" y="3683"/>
                      <a:pt x="15822" y="3637"/>
                      <a:pt x="15978" y="3544"/>
                    </a:cubicBezTo>
                    <a:lnTo>
                      <a:pt x="16884" y="3000"/>
                    </a:lnTo>
                    <a:lnTo>
                      <a:pt x="18600" y="4714"/>
                    </a:lnTo>
                    <a:cubicBezTo>
                      <a:pt x="18598" y="4718"/>
                      <a:pt x="18597" y="4722"/>
                      <a:pt x="18595" y="4726"/>
                    </a:cubicBezTo>
                    <a:lnTo>
                      <a:pt x="18060" y="5617"/>
                    </a:lnTo>
                    <a:cubicBezTo>
                      <a:pt x="17876" y="5924"/>
                      <a:pt x="17873" y="6305"/>
                      <a:pt x="18053" y="6615"/>
                    </a:cubicBezTo>
                    <a:cubicBezTo>
                      <a:pt x="18421" y="7249"/>
                      <a:pt x="18703" y="7928"/>
                      <a:pt x="18892" y="8634"/>
                    </a:cubicBezTo>
                    <a:cubicBezTo>
                      <a:pt x="18984" y="8979"/>
                      <a:pt x="19256" y="9247"/>
                      <a:pt x="19602" y="9333"/>
                    </a:cubicBezTo>
                    <a:lnTo>
                      <a:pt x="20618" y="9587"/>
                    </a:lnTo>
                    <a:cubicBezTo>
                      <a:pt x="20618" y="9587"/>
                      <a:pt x="20618" y="12013"/>
                      <a:pt x="20618" y="12013"/>
                    </a:cubicBezTo>
                    <a:close/>
                    <a:moveTo>
                      <a:pt x="20880" y="8641"/>
                    </a:moveTo>
                    <a:lnTo>
                      <a:pt x="19841" y="8380"/>
                    </a:lnTo>
                    <a:cubicBezTo>
                      <a:pt x="19626" y="7580"/>
                      <a:pt x="19308" y="6822"/>
                      <a:pt x="18902" y="6122"/>
                    </a:cubicBezTo>
                    <a:lnTo>
                      <a:pt x="19455" y="5201"/>
                    </a:lnTo>
                    <a:cubicBezTo>
                      <a:pt x="19625" y="4871"/>
                      <a:pt x="19736" y="4463"/>
                      <a:pt x="19455" y="4182"/>
                    </a:cubicBezTo>
                    <a:lnTo>
                      <a:pt x="17419" y="2146"/>
                    </a:lnTo>
                    <a:cubicBezTo>
                      <a:pt x="17292" y="2018"/>
                      <a:pt x="17136" y="1968"/>
                      <a:pt x="16975" y="1968"/>
                    </a:cubicBezTo>
                    <a:cubicBezTo>
                      <a:pt x="16778" y="1968"/>
                      <a:pt x="16572" y="2043"/>
                      <a:pt x="16400" y="2146"/>
                    </a:cubicBezTo>
                    <a:lnTo>
                      <a:pt x="15473" y="2702"/>
                    </a:lnTo>
                    <a:cubicBezTo>
                      <a:pt x="14775" y="2298"/>
                      <a:pt x="14020" y="1982"/>
                      <a:pt x="13222" y="1768"/>
                    </a:cubicBezTo>
                    <a:lnTo>
                      <a:pt x="12960" y="720"/>
                    </a:lnTo>
                    <a:cubicBezTo>
                      <a:pt x="12848" y="367"/>
                      <a:pt x="12638" y="0"/>
                      <a:pt x="12240" y="0"/>
                    </a:cubicBezTo>
                    <a:lnTo>
                      <a:pt x="9360" y="0"/>
                    </a:lnTo>
                    <a:cubicBezTo>
                      <a:pt x="8962" y="0"/>
                      <a:pt x="8730" y="367"/>
                      <a:pt x="8640" y="720"/>
                    </a:cubicBezTo>
                    <a:lnTo>
                      <a:pt x="8378" y="1768"/>
                    </a:lnTo>
                    <a:cubicBezTo>
                      <a:pt x="7580" y="1982"/>
                      <a:pt x="6825" y="2298"/>
                      <a:pt x="6127" y="2702"/>
                    </a:cubicBezTo>
                    <a:lnTo>
                      <a:pt x="5200" y="2146"/>
                    </a:lnTo>
                    <a:cubicBezTo>
                      <a:pt x="5028" y="2043"/>
                      <a:pt x="4822" y="1968"/>
                      <a:pt x="4625" y="1968"/>
                    </a:cubicBezTo>
                    <a:cubicBezTo>
                      <a:pt x="4464" y="1968"/>
                      <a:pt x="4308" y="2018"/>
                      <a:pt x="4181" y="2146"/>
                    </a:cubicBezTo>
                    <a:lnTo>
                      <a:pt x="2145" y="4182"/>
                    </a:lnTo>
                    <a:cubicBezTo>
                      <a:pt x="1864" y="4463"/>
                      <a:pt x="1975" y="4871"/>
                      <a:pt x="2145" y="5201"/>
                    </a:cubicBezTo>
                    <a:lnTo>
                      <a:pt x="2698" y="6122"/>
                    </a:lnTo>
                    <a:cubicBezTo>
                      <a:pt x="2292" y="6822"/>
                      <a:pt x="1973" y="7580"/>
                      <a:pt x="1759" y="8380"/>
                    </a:cubicBezTo>
                    <a:lnTo>
                      <a:pt x="720" y="8641"/>
                    </a:lnTo>
                    <a:cubicBezTo>
                      <a:pt x="367" y="8730"/>
                      <a:pt x="0" y="8963"/>
                      <a:pt x="0" y="9361"/>
                    </a:cubicBezTo>
                    <a:lnTo>
                      <a:pt x="0" y="12240"/>
                    </a:lnTo>
                    <a:cubicBezTo>
                      <a:pt x="0" y="12638"/>
                      <a:pt x="367" y="12848"/>
                      <a:pt x="720" y="12960"/>
                    </a:cubicBezTo>
                    <a:lnTo>
                      <a:pt x="1759" y="13220"/>
                    </a:lnTo>
                    <a:cubicBezTo>
                      <a:pt x="1973" y="14021"/>
                      <a:pt x="2292" y="14778"/>
                      <a:pt x="2698" y="15479"/>
                    </a:cubicBezTo>
                    <a:lnTo>
                      <a:pt x="2145" y="16400"/>
                    </a:lnTo>
                    <a:cubicBezTo>
                      <a:pt x="1959" y="16714"/>
                      <a:pt x="1864" y="17138"/>
                      <a:pt x="2145" y="17419"/>
                    </a:cubicBezTo>
                    <a:lnTo>
                      <a:pt x="4181" y="19455"/>
                    </a:lnTo>
                    <a:cubicBezTo>
                      <a:pt x="4305" y="19579"/>
                      <a:pt x="4454" y="19627"/>
                      <a:pt x="4610" y="19627"/>
                    </a:cubicBezTo>
                    <a:cubicBezTo>
                      <a:pt x="4807" y="19627"/>
                      <a:pt x="5016" y="19550"/>
                      <a:pt x="5200" y="19455"/>
                    </a:cubicBezTo>
                    <a:lnTo>
                      <a:pt x="6127" y="18899"/>
                    </a:lnTo>
                    <a:cubicBezTo>
                      <a:pt x="6825" y="19303"/>
                      <a:pt x="7580" y="19619"/>
                      <a:pt x="8378" y="19832"/>
                    </a:cubicBezTo>
                    <a:lnTo>
                      <a:pt x="8640" y="20880"/>
                    </a:lnTo>
                    <a:cubicBezTo>
                      <a:pt x="8730" y="21233"/>
                      <a:pt x="8962" y="21600"/>
                      <a:pt x="9360" y="21600"/>
                    </a:cubicBezTo>
                    <a:lnTo>
                      <a:pt x="12240" y="21600"/>
                    </a:lnTo>
                    <a:cubicBezTo>
                      <a:pt x="12638" y="21600"/>
                      <a:pt x="12848" y="21233"/>
                      <a:pt x="12960" y="20880"/>
                    </a:cubicBezTo>
                    <a:lnTo>
                      <a:pt x="13222" y="19832"/>
                    </a:lnTo>
                    <a:cubicBezTo>
                      <a:pt x="14020" y="19619"/>
                      <a:pt x="14775" y="19303"/>
                      <a:pt x="15473" y="18899"/>
                    </a:cubicBezTo>
                    <a:lnTo>
                      <a:pt x="16400" y="19455"/>
                    </a:lnTo>
                    <a:cubicBezTo>
                      <a:pt x="16584" y="19550"/>
                      <a:pt x="16793" y="19627"/>
                      <a:pt x="16990" y="19627"/>
                    </a:cubicBezTo>
                    <a:cubicBezTo>
                      <a:pt x="17146" y="19627"/>
                      <a:pt x="17294" y="19579"/>
                      <a:pt x="17419" y="19455"/>
                    </a:cubicBezTo>
                    <a:lnTo>
                      <a:pt x="19455" y="17419"/>
                    </a:lnTo>
                    <a:cubicBezTo>
                      <a:pt x="19736" y="17138"/>
                      <a:pt x="19641" y="16714"/>
                      <a:pt x="19455" y="16400"/>
                    </a:cubicBezTo>
                    <a:lnTo>
                      <a:pt x="18902" y="15479"/>
                    </a:lnTo>
                    <a:cubicBezTo>
                      <a:pt x="19308" y="14778"/>
                      <a:pt x="19626" y="14021"/>
                      <a:pt x="19841" y="13220"/>
                    </a:cubicBezTo>
                    <a:lnTo>
                      <a:pt x="20880" y="12960"/>
                    </a:lnTo>
                    <a:cubicBezTo>
                      <a:pt x="21233" y="12848"/>
                      <a:pt x="21600" y="12638"/>
                      <a:pt x="21600" y="12240"/>
                    </a:cubicBezTo>
                    <a:lnTo>
                      <a:pt x="21600" y="9361"/>
                    </a:lnTo>
                    <a:cubicBezTo>
                      <a:pt x="21600" y="8963"/>
                      <a:pt x="21233" y="8730"/>
                      <a:pt x="20880" y="8641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Shape 3675"/>
              <p:cNvSpPr/>
              <p:nvPr/>
            </p:nvSpPr>
            <p:spPr>
              <a:xfrm>
                <a:off x="1850671" y="3194996"/>
                <a:ext cx="595769" cy="4874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00" y="6001"/>
                    </a:moveTo>
                    <a:lnTo>
                      <a:pt x="8345" y="6001"/>
                    </a:lnTo>
                    <a:cubicBezTo>
                      <a:pt x="8617" y="6001"/>
                      <a:pt x="8836" y="5732"/>
                      <a:pt x="8836" y="5400"/>
                    </a:cubicBezTo>
                    <a:cubicBezTo>
                      <a:pt x="8836" y="5070"/>
                      <a:pt x="8617" y="4800"/>
                      <a:pt x="8345" y="4800"/>
                    </a:cubicBezTo>
                    <a:lnTo>
                      <a:pt x="5400" y="4800"/>
                    </a:lnTo>
                    <a:cubicBezTo>
                      <a:pt x="5129" y="4800"/>
                      <a:pt x="4909" y="5070"/>
                      <a:pt x="4909" y="5400"/>
                    </a:cubicBezTo>
                    <a:cubicBezTo>
                      <a:pt x="4909" y="5732"/>
                      <a:pt x="5129" y="6001"/>
                      <a:pt x="5400" y="6001"/>
                    </a:cubicBezTo>
                    <a:moveTo>
                      <a:pt x="20618" y="20400"/>
                    </a:moveTo>
                    <a:lnTo>
                      <a:pt x="18655" y="20400"/>
                    </a:lnTo>
                    <a:lnTo>
                      <a:pt x="18655" y="18000"/>
                    </a:lnTo>
                    <a:cubicBezTo>
                      <a:pt x="18926" y="18000"/>
                      <a:pt x="19145" y="17732"/>
                      <a:pt x="19145" y="17400"/>
                    </a:cubicBezTo>
                    <a:cubicBezTo>
                      <a:pt x="19145" y="17070"/>
                      <a:pt x="18926" y="16801"/>
                      <a:pt x="18655" y="16801"/>
                    </a:cubicBezTo>
                    <a:lnTo>
                      <a:pt x="18655" y="3601"/>
                    </a:lnTo>
                    <a:lnTo>
                      <a:pt x="20618" y="3601"/>
                    </a:lnTo>
                    <a:cubicBezTo>
                      <a:pt x="20618" y="3601"/>
                      <a:pt x="20618" y="20400"/>
                      <a:pt x="20618" y="20400"/>
                    </a:cubicBezTo>
                    <a:close/>
                    <a:moveTo>
                      <a:pt x="17673" y="16801"/>
                    </a:moveTo>
                    <a:cubicBezTo>
                      <a:pt x="17401" y="16801"/>
                      <a:pt x="17182" y="17070"/>
                      <a:pt x="17182" y="17400"/>
                    </a:cubicBezTo>
                    <a:cubicBezTo>
                      <a:pt x="17182" y="17732"/>
                      <a:pt x="17401" y="18000"/>
                      <a:pt x="17673" y="18000"/>
                    </a:cubicBezTo>
                    <a:lnTo>
                      <a:pt x="17673" y="20400"/>
                    </a:lnTo>
                    <a:lnTo>
                      <a:pt x="3927" y="20400"/>
                    </a:lnTo>
                    <a:lnTo>
                      <a:pt x="3927" y="18000"/>
                    </a:lnTo>
                    <a:cubicBezTo>
                      <a:pt x="4199" y="18000"/>
                      <a:pt x="4418" y="17732"/>
                      <a:pt x="4418" y="17400"/>
                    </a:cubicBezTo>
                    <a:cubicBezTo>
                      <a:pt x="4418" y="17070"/>
                      <a:pt x="4199" y="16801"/>
                      <a:pt x="3927" y="16801"/>
                    </a:cubicBezTo>
                    <a:lnTo>
                      <a:pt x="3927" y="3601"/>
                    </a:lnTo>
                    <a:lnTo>
                      <a:pt x="17673" y="3601"/>
                    </a:lnTo>
                    <a:cubicBezTo>
                      <a:pt x="17673" y="3601"/>
                      <a:pt x="17673" y="16801"/>
                      <a:pt x="17673" y="16801"/>
                    </a:cubicBezTo>
                    <a:close/>
                    <a:moveTo>
                      <a:pt x="2945" y="16801"/>
                    </a:moveTo>
                    <a:cubicBezTo>
                      <a:pt x="2674" y="16801"/>
                      <a:pt x="2455" y="17070"/>
                      <a:pt x="2455" y="17400"/>
                    </a:cubicBezTo>
                    <a:cubicBezTo>
                      <a:pt x="2455" y="17732"/>
                      <a:pt x="2674" y="18000"/>
                      <a:pt x="2945" y="18000"/>
                    </a:cubicBezTo>
                    <a:lnTo>
                      <a:pt x="2945" y="20400"/>
                    </a:lnTo>
                    <a:lnTo>
                      <a:pt x="982" y="20400"/>
                    </a:lnTo>
                    <a:lnTo>
                      <a:pt x="982" y="3601"/>
                    </a:lnTo>
                    <a:lnTo>
                      <a:pt x="2945" y="3601"/>
                    </a:lnTo>
                    <a:cubicBezTo>
                      <a:pt x="2945" y="3601"/>
                      <a:pt x="2945" y="16801"/>
                      <a:pt x="2945" y="16801"/>
                    </a:cubicBezTo>
                    <a:close/>
                    <a:moveTo>
                      <a:pt x="8836" y="1200"/>
                    </a:moveTo>
                    <a:lnTo>
                      <a:pt x="12764" y="1200"/>
                    </a:lnTo>
                    <a:cubicBezTo>
                      <a:pt x="13305" y="1200"/>
                      <a:pt x="13745" y="1738"/>
                      <a:pt x="13745" y="2400"/>
                    </a:cubicBezTo>
                    <a:lnTo>
                      <a:pt x="7855" y="2400"/>
                    </a:lnTo>
                    <a:cubicBezTo>
                      <a:pt x="7855" y="1738"/>
                      <a:pt x="8295" y="1200"/>
                      <a:pt x="8836" y="1200"/>
                    </a:cubicBezTo>
                    <a:moveTo>
                      <a:pt x="20618" y="2400"/>
                    </a:moveTo>
                    <a:lnTo>
                      <a:pt x="14727" y="2400"/>
                    </a:lnTo>
                    <a:cubicBezTo>
                      <a:pt x="14727" y="1075"/>
                      <a:pt x="13848" y="0"/>
                      <a:pt x="12764" y="0"/>
                    </a:cubicBezTo>
                    <a:lnTo>
                      <a:pt x="8836" y="0"/>
                    </a:lnTo>
                    <a:cubicBezTo>
                      <a:pt x="7752" y="0"/>
                      <a:pt x="6873" y="1075"/>
                      <a:pt x="6873" y="2400"/>
                    </a:cubicBezTo>
                    <a:lnTo>
                      <a:pt x="982" y="2400"/>
                    </a:lnTo>
                    <a:cubicBezTo>
                      <a:pt x="439" y="2400"/>
                      <a:pt x="0" y="2938"/>
                      <a:pt x="0" y="3601"/>
                    </a:cubicBezTo>
                    <a:lnTo>
                      <a:pt x="0" y="20400"/>
                    </a:lnTo>
                    <a:cubicBezTo>
                      <a:pt x="0" y="21063"/>
                      <a:pt x="439" y="21600"/>
                      <a:pt x="982" y="21600"/>
                    </a:cubicBezTo>
                    <a:lnTo>
                      <a:pt x="20618" y="21600"/>
                    </a:lnTo>
                    <a:cubicBezTo>
                      <a:pt x="21160" y="21600"/>
                      <a:pt x="21600" y="21063"/>
                      <a:pt x="21600" y="20400"/>
                    </a:cubicBezTo>
                    <a:lnTo>
                      <a:pt x="21600" y="3601"/>
                    </a:lnTo>
                    <a:cubicBezTo>
                      <a:pt x="21600" y="2938"/>
                      <a:pt x="21160" y="2400"/>
                      <a:pt x="20618" y="2400"/>
                    </a:cubicBezTo>
                    <a:moveTo>
                      <a:pt x="5400" y="8400"/>
                    </a:moveTo>
                    <a:lnTo>
                      <a:pt x="6382" y="8400"/>
                    </a:lnTo>
                    <a:cubicBezTo>
                      <a:pt x="6653" y="8400"/>
                      <a:pt x="6873" y="8132"/>
                      <a:pt x="6873" y="7800"/>
                    </a:cubicBezTo>
                    <a:cubicBezTo>
                      <a:pt x="6873" y="7470"/>
                      <a:pt x="6653" y="7200"/>
                      <a:pt x="6382" y="7200"/>
                    </a:cubicBezTo>
                    <a:lnTo>
                      <a:pt x="5400" y="7200"/>
                    </a:lnTo>
                    <a:cubicBezTo>
                      <a:pt x="5129" y="7200"/>
                      <a:pt x="4909" y="7470"/>
                      <a:pt x="4909" y="7800"/>
                    </a:cubicBezTo>
                    <a:cubicBezTo>
                      <a:pt x="4909" y="8132"/>
                      <a:pt x="5129" y="8400"/>
                      <a:pt x="5400" y="8400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Shape 3690"/>
              <p:cNvSpPr/>
              <p:nvPr/>
            </p:nvSpPr>
            <p:spPr>
              <a:xfrm>
                <a:off x="5798115" y="3194970"/>
                <a:ext cx="595769" cy="4874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57" y="20400"/>
                    </a:moveTo>
                    <a:cubicBezTo>
                      <a:pt x="4686" y="18710"/>
                      <a:pt x="5897" y="18036"/>
                      <a:pt x="7134" y="17493"/>
                    </a:cubicBezTo>
                    <a:lnTo>
                      <a:pt x="7173" y="17477"/>
                    </a:lnTo>
                    <a:cubicBezTo>
                      <a:pt x="8055" y="17190"/>
                      <a:pt x="9626" y="16039"/>
                      <a:pt x="9626" y="13569"/>
                    </a:cubicBezTo>
                    <a:cubicBezTo>
                      <a:pt x="9626" y="11474"/>
                      <a:pt x="8932" y="10452"/>
                      <a:pt x="8558" y="9902"/>
                    </a:cubicBezTo>
                    <a:cubicBezTo>
                      <a:pt x="8484" y="9791"/>
                      <a:pt x="8394" y="9649"/>
                      <a:pt x="8414" y="9680"/>
                    </a:cubicBezTo>
                    <a:cubicBezTo>
                      <a:pt x="8384" y="9599"/>
                      <a:pt x="8237" y="9129"/>
                      <a:pt x="8449" y="8035"/>
                    </a:cubicBezTo>
                    <a:cubicBezTo>
                      <a:pt x="8549" y="7523"/>
                      <a:pt x="8380" y="7241"/>
                      <a:pt x="8380" y="7241"/>
                    </a:cubicBezTo>
                    <a:cubicBezTo>
                      <a:pt x="8112" y="6504"/>
                      <a:pt x="7614" y="5133"/>
                      <a:pt x="7988" y="4025"/>
                    </a:cubicBezTo>
                    <a:cubicBezTo>
                      <a:pt x="8490" y="2492"/>
                      <a:pt x="8935" y="2190"/>
                      <a:pt x="9741" y="1747"/>
                    </a:cubicBezTo>
                    <a:cubicBezTo>
                      <a:pt x="9788" y="1721"/>
                      <a:pt x="9834" y="1692"/>
                      <a:pt x="9877" y="1657"/>
                    </a:cubicBezTo>
                    <a:cubicBezTo>
                      <a:pt x="10029" y="1535"/>
                      <a:pt x="10674" y="1200"/>
                      <a:pt x="11403" y="1200"/>
                    </a:cubicBezTo>
                    <a:cubicBezTo>
                      <a:pt x="11768" y="1200"/>
                      <a:pt x="12075" y="1285"/>
                      <a:pt x="12318" y="1454"/>
                    </a:cubicBezTo>
                    <a:cubicBezTo>
                      <a:pt x="12610" y="1656"/>
                      <a:pt x="12890" y="2039"/>
                      <a:pt x="13313" y="3272"/>
                    </a:cubicBezTo>
                    <a:cubicBezTo>
                      <a:pt x="14101" y="5469"/>
                      <a:pt x="13602" y="6698"/>
                      <a:pt x="13350" y="7124"/>
                    </a:cubicBezTo>
                    <a:cubicBezTo>
                      <a:pt x="13183" y="7407"/>
                      <a:pt x="13126" y="7764"/>
                      <a:pt x="13191" y="8103"/>
                    </a:cubicBezTo>
                    <a:cubicBezTo>
                      <a:pt x="13386" y="9109"/>
                      <a:pt x="13260" y="9535"/>
                      <a:pt x="13227" y="9619"/>
                    </a:cubicBezTo>
                    <a:cubicBezTo>
                      <a:pt x="13219" y="9631"/>
                      <a:pt x="13101" y="9813"/>
                      <a:pt x="13041" y="9902"/>
                    </a:cubicBezTo>
                    <a:cubicBezTo>
                      <a:pt x="12668" y="10452"/>
                      <a:pt x="11973" y="11474"/>
                      <a:pt x="11973" y="13569"/>
                    </a:cubicBezTo>
                    <a:cubicBezTo>
                      <a:pt x="11973" y="16039"/>
                      <a:pt x="13545" y="17190"/>
                      <a:pt x="14427" y="17477"/>
                    </a:cubicBezTo>
                    <a:lnTo>
                      <a:pt x="14466" y="17493"/>
                    </a:lnTo>
                    <a:cubicBezTo>
                      <a:pt x="15703" y="18036"/>
                      <a:pt x="16914" y="18710"/>
                      <a:pt x="17143" y="20400"/>
                    </a:cubicBezTo>
                    <a:cubicBezTo>
                      <a:pt x="17143" y="20400"/>
                      <a:pt x="4457" y="20400"/>
                      <a:pt x="4457" y="20400"/>
                    </a:cubicBezTo>
                    <a:close/>
                    <a:moveTo>
                      <a:pt x="14715" y="16328"/>
                    </a:moveTo>
                    <a:cubicBezTo>
                      <a:pt x="14715" y="16328"/>
                      <a:pt x="12955" y="15815"/>
                      <a:pt x="12955" y="13569"/>
                    </a:cubicBezTo>
                    <a:cubicBezTo>
                      <a:pt x="12955" y="11596"/>
                      <a:pt x="13678" y="10901"/>
                      <a:pt x="13957" y="10422"/>
                    </a:cubicBezTo>
                    <a:cubicBezTo>
                      <a:pt x="13957" y="10422"/>
                      <a:pt x="14531" y="9808"/>
                      <a:pt x="14146" y="7826"/>
                    </a:cubicBezTo>
                    <a:cubicBezTo>
                      <a:pt x="14787" y="6740"/>
                      <a:pt x="14995" y="4972"/>
                      <a:pt x="14211" y="2789"/>
                    </a:cubicBezTo>
                    <a:cubicBezTo>
                      <a:pt x="13774" y="1514"/>
                      <a:pt x="13389" y="814"/>
                      <a:pt x="12801" y="409"/>
                    </a:cubicBezTo>
                    <a:cubicBezTo>
                      <a:pt x="12370" y="110"/>
                      <a:pt x="11880" y="0"/>
                      <a:pt x="11403" y="0"/>
                    </a:cubicBezTo>
                    <a:cubicBezTo>
                      <a:pt x="10516" y="0"/>
                      <a:pt x="9675" y="384"/>
                      <a:pt x="9339" y="653"/>
                    </a:cubicBezTo>
                    <a:cubicBezTo>
                      <a:pt x="8357" y="1192"/>
                      <a:pt x="7697" y="1688"/>
                      <a:pt x="7077" y="3580"/>
                    </a:cubicBezTo>
                    <a:cubicBezTo>
                      <a:pt x="6540" y="5169"/>
                      <a:pt x="7179" y="6892"/>
                      <a:pt x="7494" y="7758"/>
                    </a:cubicBezTo>
                    <a:cubicBezTo>
                      <a:pt x="7110" y="9740"/>
                      <a:pt x="7642" y="10422"/>
                      <a:pt x="7642" y="10422"/>
                    </a:cubicBezTo>
                    <a:cubicBezTo>
                      <a:pt x="7922" y="10901"/>
                      <a:pt x="8644" y="11596"/>
                      <a:pt x="8644" y="13569"/>
                    </a:cubicBezTo>
                    <a:cubicBezTo>
                      <a:pt x="8644" y="15815"/>
                      <a:pt x="6885" y="16328"/>
                      <a:pt x="6885" y="16328"/>
                    </a:cubicBezTo>
                    <a:cubicBezTo>
                      <a:pt x="5768" y="16819"/>
                      <a:pt x="3436" y="17760"/>
                      <a:pt x="3436" y="21000"/>
                    </a:cubicBezTo>
                    <a:cubicBezTo>
                      <a:pt x="3436" y="21000"/>
                      <a:pt x="3436" y="21600"/>
                      <a:pt x="3927" y="21600"/>
                    </a:cubicBezTo>
                    <a:lnTo>
                      <a:pt x="17673" y="21600"/>
                    </a:lnTo>
                    <a:cubicBezTo>
                      <a:pt x="18164" y="21600"/>
                      <a:pt x="18164" y="21000"/>
                      <a:pt x="18164" y="21000"/>
                    </a:cubicBezTo>
                    <a:cubicBezTo>
                      <a:pt x="18164" y="17760"/>
                      <a:pt x="15832" y="16819"/>
                      <a:pt x="14715" y="16328"/>
                    </a:cubicBezTo>
                    <a:moveTo>
                      <a:pt x="19516" y="15007"/>
                    </a:moveTo>
                    <a:cubicBezTo>
                      <a:pt x="19516" y="15007"/>
                      <a:pt x="18416" y="14701"/>
                      <a:pt x="18416" y="12954"/>
                    </a:cubicBezTo>
                    <a:cubicBezTo>
                      <a:pt x="18416" y="11419"/>
                      <a:pt x="18794" y="10879"/>
                      <a:pt x="19017" y="10506"/>
                    </a:cubicBezTo>
                    <a:cubicBezTo>
                      <a:pt x="19017" y="10506"/>
                      <a:pt x="19443" y="9975"/>
                      <a:pt x="19136" y="8434"/>
                    </a:cubicBezTo>
                    <a:cubicBezTo>
                      <a:pt x="19388" y="7760"/>
                      <a:pt x="19900" y="6420"/>
                      <a:pt x="19470" y="5184"/>
                    </a:cubicBezTo>
                    <a:cubicBezTo>
                      <a:pt x="18974" y="3713"/>
                      <a:pt x="18645" y="3327"/>
                      <a:pt x="17860" y="2908"/>
                    </a:cubicBezTo>
                    <a:cubicBezTo>
                      <a:pt x="17591" y="2699"/>
                      <a:pt x="16918" y="2400"/>
                      <a:pt x="16208" y="2400"/>
                    </a:cubicBezTo>
                    <a:cubicBezTo>
                      <a:pt x="15873" y="2400"/>
                      <a:pt x="15531" y="2474"/>
                      <a:pt x="15218" y="2647"/>
                    </a:cubicBezTo>
                    <a:cubicBezTo>
                      <a:pt x="15343" y="3035"/>
                      <a:pt x="15449" y="3420"/>
                      <a:pt x="15525" y="3799"/>
                    </a:cubicBezTo>
                    <a:cubicBezTo>
                      <a:pt x="15537" y="3791"/>
                      <a:pt x="15550" y="3779"/>
                      <a:pt x="15563" y="3770"/>
                    </a:cubicBezTo>
                    <a:cubicBezTo>
                      <a:pt x="15730" y="3657"/>
                      <a:pt x="15948" y="3600"/>
                      <a:pt x="16208" y="3600"/>
                    </a:cubicBezTo>
                    <a:cubicBezTo>
                      <a:pt x="16716" y="3600"/>
                      <a:pt x="17211" y="3826"/>
                      <a:pt x="17332" y="3919"/>
                    </a:cubicBezTo>
                    <a:cubicBezTo>
                      <a:pt x="17375" y="3953"/>
                      <a:pt x="17421" y="3983"/>
                      <a:pt x="17467" y="4007"/>
                    </a:cubicBezTo>
                    <a:cubicBezTo>
                      <a:pt x="17950" y="4265"/>
                      <a:pt x="18131" y="4361"/>
                      <a:pt x="18562" y="5641"/>
                    </a:cubicBezTo>
                    <a:cubicBezTo>
                      <a:pt x="18822" y="6387"/>
                      <a:pt x="18452" y="7378"/>
                      <a:pt x="18253" y="7910"/>
                    </a:cubicBezTo>
                    <a:cubicBezTo>
                      <a:pt x="18161" y="8155"/>
                      <a:pt x="18130" y="8457"/>
                      <a:pt x="18182" y="8719"/>
                    </a:cubicBezTo>
                    <a:cubicBezTo>
                      <a:pt x="18316" y="9392"/>
                      <a:pt x="18254" y="9707"/>
                      <a:pt x="18232" y="9784"/>
                    </a:cubicBezTo>
                    <a:cubicBezTo>
                      <a:pt x="18230" y="9789"/>
                      <a:pt x="18227" y="9793"/>
                      <a:pt x="18224" y="9798"/>
                    </a:cubicBezTo>
                    <a:lnTo>
                      <a:pt x="18191" y="9853"/>
                    </a:lnTo>
                    <a:cubicBezTo>
                      <a:pt x="17926" y="10290"/>
                      <a:pt x="17434" y="11106"/>
                      <a:pt x="17434" y="12954"/>
                    </a:cubicBezTo>
                    <a:cubicBezTo>
                      <a:pt x="17434" y="15019"/>
                      <a:pt x="18570" y="15932"/>
                      <a:pt x="19229" y="16155"/>
                    </a:cubicBezTo>
                    <a:cubicBezTo>
                      <a:pt x="19856" y="16429"/>
                      <a:pt x="20435" y="16859"/>
                      <a:pt x="20582" y="17999"/>
                    </a:cubicBezTo>
                    <a:lnTo>
                      <a:pt x="18459" y="18000"/>
                    </a:lnTo>
                    <a:cubicBezTo>
                      <a:pt x="18647" y="18353"/>
                      <a:pt x="18802" y="18755"/>
                      <a:pt x="18920" y="19200"/>
                    </a:cubicBezTo>
                    <a:lnTo>
                      <a:pt x="21109" y="19199"/>
                    </a:lnTo>
                    <a:cubicBezTo>
                      <a:pt x="21600" y="19199"/>
                      <a:pt x="21600" y="18599"/>
                      <a:pt x="21600" y="18599"/>
                    </a:cubicBezTo>
                    <a:cubicBezTo>
                      <a:pt x="21600" y="16199"/>
                      <a:pt x="20410" y="15387"/>
                      <a:pt x="19516" y="15007"/>
                    </a:cubicBezTo>
                    <a:moveTo>
                      <a:pt x="2371" y="16155"/>
                    </a:moveTo>
                    <a:cubicBezTo>
                      <a:pt x="3030" y="15932"/>
                      <a:pt x="4166" y="15019"/>
                      <a:pt x="4166" y="12954"/>
                    </a:cubicBezTo>
                    <a:cubicBezTo>
                      <a:pt x="4166" y="11106"/>
                      <a:pt x="3673" y="10290"/>
                      <a:pt x="3409" y="9853"/>
                    </a:cubicBezTo>
                    <a:lnTo>
                      <a:pt x="3376" y="9798"/>
                    </a:lnTo>
                    <a:cubicBezTo>
                      <a:pt x="3373" y="9793"/>
                      <a:pt x="3370" y="9789"/>
                      <a:pt x="3367" y="9784"/>
                    </a:cubicBezTo>
                    <a:cubicBezTo>
                      <a:pt x="3346" y="9707"/>
                      <a:pt x="3283" y="9392"/>
                      <a:pt x="3418" y="8719"/>
                    </a:cubicBezTo>
                    <a:cubicBezTo>
                      <a:pt x="3470" y="8457"/>
                      <a:pt x="3439" y="8155"/>
                      <a:pt x="3347" y="7910"/>
                    </a:cubicBezTo>
                    <a:cubicBezTo>
                      <a:pt x="3148" y="7378"/>
                      <a:pt x="2778" y="6387"/>
                      <a:pt x="3038" y="5641"/>
                    </a:cubicBezTo>
                    <a:cubicBezTo>
                      <a:pt x="3469" y="4361"/>
                      <a:pt x="3649" y="4265"/>
                      <a:pt x="4133" y="4007"/>
                    </a:cubicBezTo>
                    <a:cubicBezTo>
                      <a:pt x="4180" y="3983"/>
                      <a:pt x="4225" y="3953"/>
                      <a:pt x="4268" y="3919"/>
                    </a:cubicBezTo>
                    <a:cubicBezTo>
                      <a:pt x="4389" y="3826"/>
                      <a:pt x="4884" y="3600"/>
                      <a:pt x="5392" y="3600"/>
                    </a:cubicBezTo>
                    <a:cubicBezTo>
                      <a:pt x="5636" y="3600"/>
                      <a:pt x="5839" y="3655"/>
                      <a:pt x="6002" y="3754"/>
                    </a:cubicBezTo>
                    <a:cubicBezTo>
                      <a:pt x="6045" y="3548"/>
                      <a:pt x="6096" y="3341"/>
                      <a:pt x="6165" y="3133"/>
                    </a:cubicBezTo>
                    <a:cubicBezTo>
                      <a:pt x="6225" y="2950"/>
                      <a:pt x="6289" y="2793"/>
                      <a:pt x="6351" y="2631"/>
                    </a:cubicBezTo>
                    <a:cubicBezTo>
                      <a:pt x="6046" y="2469"/>
                      <a:pt x="5716" y="2400"/>
                      <a:pt x="5392" y="2400"/>
                    </a:cubicBezTo>
                    <a:cubicBezTo>
                      <a:pt x="4682" y="2400"/>
                      <a:pt x="4009" y="2699"/>
                      <a:pt x="3740" y="2908"/>
                    </a:cubicBezTo>
                    <a:cubicBezTo>
                      <a:pt x="2955" y="3327"/>
                      <a:pt x="2625" y="3713"/>
                      <a:pt x="2130" y="5184"/>
                    </a:cubicBezTo>
                    <a:cubicBezTo>
                      <a:pt x="1700" y="6420"/>
                      <a:pt x="2212" y="7760"/>
                      <a:pt x="2464" y="8434"/>
                    </a:cubicBezTo>
                    <a:cubicBezTo>
                      <a:pt x="2156" y="9975"/>
                      <a:pt x="2583" y="10506"/>
                      <a:pt x="2583" y="10506"/>
                    </a:cubicBezTo>
                    <a:cubicBezTo>
                      <a:pt x="2806" y="10879"/>
                      <a:pt x="3185" y="11419"/>
                      <a:pt x="3185" y="12954"/>
                    </a:cubicBezTo>
                    <a:cubicBezTo>
                      <a:pt x="3185" y="14701"/>
                      <a:pt x="2084" y="15007"/>
                      <a:pt x="2084" y="15007"/>
                    </a:cubicBezTo>
                    <a:cubicBezTo>
                      <a:pt x="1191" y="15387"/>
                      <a:pt x="0" y="16199"/>
                      <a:pt x="0" y="18599"/>
                    </a:cubicBezTo>
                    <a:cubicBezTo>
                      <a:pt x="0" y="18599"/>
                      <a:pt x="0" y="19199"/>
                      <a:pt x="491" y="19199"/>
                    </a:cubicBezTo>
                    <a:lnTo>
                      <a:pt x="2680" y="19200"/>
                    </a:lnTo>
                    <a:cubicBezTo>
                      <a:pt x="2798" y="18755"/>
                      <a:pt x="2952" y="18353"/>
                      <a:pt x="3141" y="18000"/>
                    </a:cubicBezTo>
                    <a:lnTo>
                      <a:pt x="1018" y="17999"/>
                    </a:lnTo>
                    <a:cubicBezTo>
                      <a:pt x="1165" y="16859"/>
                      <a:pt x="1744" y="16429"/>
                      <a:pt x="2371" y="16155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Shape 3827"/>
              <p:cNvSpPr/>
              <p:nvPr/>
            </p:nvSpPr>
            <p:spPr>
              <a:xfrm>
                <a:off x="9755396" y="3142477"/>
                <a:ext cx="592484" cy="5924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0618"/>
                    </a:moveTo>
                    <a:cubicBezTo>
                      <a:pt x="5377" y="20618"/>
                      <a:pt x="982" y="16223"/>
                      <a:pt x="982" y="10800"/>
                    </a:cubicBezTo>
                    <a:cubicBezTo>
                      <a:pt x="982" y="5378"/>
                      <a:pt x="5377" y="982"/>
                      <a:pt x="10800" y="982"/>
                    </a:cubicBezTo>
                    <a:cubicBezTo>
                      <a:pt x="16223" y="982"/>
                      <a:pt x="20618" y="5378"/>
                      <a:pt x="20618" y="10800"/>
                    </a:cubicBezTo>
                    <a:cubicBezTo>
                      <a:pt x="20618" y="16223"/>
                      <a:pt x="16223" y="20618"/>
                      <a:pt x="10800" y="20618"/>
                    </a:cubicBezTo>
                    <a:moveTo>
                      <a:pt x="10800" y="0"/>
                    </a:moveTo>
                    <a:cubicBezTo>
                      <a:pt x="4836" y="0"/>
                      <a:pt x="0" y="4835"/>
                      <a:pt x="0" y="10800"/>
                    </a:cubicBezTo>
                    <a:cubicBezTo>
                      <a:pt x="0" y="16765"/>
                      <a:pt x="4836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moveTo>
                      <a:pt x="11949" y="13581"/>
                    </a:moveTo>
                    <a:cubicBezTo>
                      <a:pt x="11701" y="13785"/>
                      <a:pt x="11474" y="13902"/>
                      <a:pt x="11085" y="13931"/>
                    </a:cubicBezTo>
                    <a:lnTo>
                      <a:pt x="11085" y="11339"/>
                    </a:lnTo>
                    <a:cubicBezTo>
                      <a:pt x="11251" y="11384"/>
                      <a:pt x="11321" y="11436"/>
                      <a:pt x="11479" y="11494"/>
                    </a:cubicBezTo>
                    <a:cubicBezTo>
                      <a:pt x="11638" y="11555"/>
                      <a:pt x="11780" y="11632"/>
                      <a:pt x="11906" y="11728"/>
                    </a:cubicBezTo>
                    <a:cubicBezTo>
                      <a:pt x="12032" y="11825"/>
                      <a:pt x="12133" y="11944"/>
                      <a:pt x="12208" y="12085"/>
                    </a:cubicBezTo>
                    <a:cubicBezTo>
                      <a:pt x="12284" y="12225"/>
                      <a:pt x="12322" y="12399"/>
                      <a:pt x="12322" y="12607"/>
                    </a:cubicBezTo>
                    <a:cubicBezTo>
                      <a:pt x="12322" y="13052"/>
                      <a:pt x="12198" y="13376"/>
                      <a:pt x="11949" y="13581"/>
                    </a:cubicBezTo>
                    <a:moveTo>
                      <a:pt x="10437" y="9837"/>
                    </a:moveTo>
                    <a:cubicBezTo>
                      <a:pt x="10286" y="9800"/>
                      <a:pt x="10228" y="9754"/>
                      <a:pt x="10081" y="9698"/>
                    </a:cubicBezTo>
                    <a:cubicBezTo>
                      <a:pt x="9933" y="9643"/>
                      <a:pt x="9803" y="9570"/>
                      <a:pt x="9692" y="9482"/>
                    </a:cubicBezTo>
                    <a:cubicBezTo>
                      <a:pt x="9581" y="9392"/>
                      <a:pt x="9489" y="9285"/>
                      <a:pt x="9417" y="9159"/>
                    </a:cubicBezTo>
                    <a:cubicBezTo>
                      <a:pt x="9345" y="9033"/>
                      <a:pt x="9309" y="8880"/>
                      <a:pt x="9309" y="8702"/>
                    </a:cubicBezTo>
                    <a:cubicBezTo>
                      <a:pt x="9309" y="8310"/>
                      <a:pt x="9415" y="8030"/>
                      <a:pt x="9627" y="7862"/>
                    </a:cubicBezTo>
                    <a:cubicBezTo>
                      <a:pt x="9839" y="7696"/>
                      <a:pt x="10048" y="7612"/>
                      <a:pt x="10437" y="7612"/>
                    </a:cubicBezTo>
                    <a:cubicBezTo>
                      <a:pt x="10437" y="7612"/>
                      <a:pt x="10437" y="9837"/>
                      <a:pt x="10437" y="9837"/>
                    </a:cubicBezTo>
                    <a:close/>
                    <a:moveTo>
                      <a:pt x="12765" y="10727"/>
                    </a:moveTo>
                    <a:cubicBezTo>
                      <a:pt x="12527" y="10542"/>
                      <a:pt x="12253" y="10390"/>
                      <a:pt x="11944" y="10271"/>
                    </a:cubicBezTo>
                    <a:cubicBezTo>
                      <a:pt x="11634" y="10153"/>
                      <a:pt x="11410" y="10048"/>
                      <a:pt x="11085" y="9959"/>
                    </a:cubicBezTo>
                    <a:lnTo>
                      <a:pt x="11085" y="7612"/>
                    </a:lnTo>
                    <a:cubicBezTo>
                      <a:pt x="11474" y="7612"/>
                      <a:pt x="11665" y="7713"/>
                      <a:pt x="11841" y="7913"/>
                    </a:cubicBezTo>
                    <a:cubicBezTo>
                      <a:pt x="12017" y="8113"/>
                      <a:pt x="12113" y="8402"/>
                      <a:pt x="12127" y="8781"/>
                    </a:cubicBezTo>
                    <a:lnTo>
                      <a:pt x="13359" y="8781"/>
                    </a:lnTo>
                    <a:cubicBezTo>
                      <a:pt x="13359" y="8417"/>
                      <a:pt x="13295" y="8098"/>
                      <a:pt x="13170" y="7824"/>
                    </a:cubicBezTo>
                    <a:cubicBezTo>
                      <a:pt x="13043" y="7550"/>
                      <a:pt x="12875" y="7323"/>
                      <a:pt x="12662" y="7145"/>
                    </a:cubicBezTo>
                    <a:cubicBezTo>
                      <a:pt x="12449" y="6968"/>
                      <a:pt x="12200" y="6833"/>
                      <a:pt x="11911" y="6744"/>
                    </a:cubicBezTo>
                    <a:cubicBezTo>
                      <a:pt x="11623" y="6656"/>
                      <a:pt x="11410" y="6611"/>
                      <a:pt x="11085" y="6611"/>
                    </a:cubicBezTo>
                    <a:lnTo>
                      <a:pt x="11085" y="5881"/>
                    </a:lnTo>
                    <a:lnTo>
                      <a:pt x="10437" y="5881"/>
                    </a:lnTo>
                    <a:lnTo>
                      <a:pt x="10437" y="6611"/>
                    </a:lnTo>
                    <a:cubicBezTo>
                      <a:pt x="10113" y="6611"/>
                      <a:pt x="9895" y="6660"/>
                      <a:pt x="9600" y="6756"/>
                    </a:cubicBezTo>
                    <a:cubicBezTo>
                      <a:pt x="9305" y="6853"/>
                      <a:pt x="9044" y="6992"/>
                      <a:pt x="8817" y="7173"/>
                    </a:cubicBezTo>
                    <a:cubicBezTo>
                      <a:pt x="8590" y="7355"/>
                      <a:pt x="8410" y="7581"/>
                      <a:pt x="8277" y="7852"/>
                    </a:cubicBezTo>
                    <a:cubicBezTo>
                      <a:pt x="8144" y="8122"/>
                      <a:pt x="8077" y="8436"/>
                      <a:pt x="8077" y="8791"/>
                    </a:cubicBezTo>
                    <a:cubicBezTo>
                      <a:pt x="8077" y="9200"/>
                      <a:pt x="8150" y="9541"/>
                      <a:pt x="8293" y="9815"/>
                    </a:cubicBezTo>
                    <a:cubicBezTo>
                      <a:pt x="8438" y="10090"/>
                      <a:pt x="8626" y="10318"/>
                      <a:pt x="8860" y="10499"/>
                    </a:cubicBezTo>
                    <a:cubicBezTo>
                      <a:pt x="9094" y="10681"/>
                      <a:pt x="9357" y="10829"/>
                      <a:pt x="9649" y="10944"/>
                    </a:cubicBezTo>
                    <a:cubicBezTo>
                      <a:pt x="9940" y="11059"/>
                      <a:pt x="10142" y="11158"/>
                      <a:pt x="10437" y="11239"/>
                    </a:cubicBezTo>
                    <a:lnTo>
                      <a:pt x="10437" y="13931"/>
                    </a:lnTo>
                    <a:cubicBezTo>
                      <a:pt x="9940" y="13916"/>
                      <a:pt x="9676" y="13768"/>
                      <a:pt x="9460" y="13486"/>
                    </a:cubicBezTo>
                    <a:cubicBezTo>
                      <a:pt x="9244" y="13204"/>
                      <a:pt x="9139" y="12818"/>
                      <a:pt x="9147" y="12329"/>
                    </a:cubicBezTo>
                    <a:lnTo>
                      <a:pt x="7915" y="12329"/>
                    </a:lnTo>
                    <a:cubicBezTo>
                      <a:pt x="7908" y="12744"/>
                      <a:pt x="7967" y="13112"/>
                      <a:pt x="8094" y="13430"/>
                    </a:cubicBezTo>
                    <a:cubicBezTo>
                      <a:pt x="8220" y="13749"/>
                      <a:pt x="8397" y="14018"/>
                      <a:pt x="8628" y="14236"/>
                    </a:cubicBezTo>
                    <a:cubicBezTo>
                      <a:pt x="8858" y="14456"/>
                      <a:pt x="9136" y="14625"/>
                      <a:pt x="9460" y="14743"/>
                    </a:cubicBezTo>
                    <a:cubicBezTo>
                      <a:pt x="9784" y="14862"/>
                      <a:pt x="10048" y="14925"/>
                      <a:pt x="10437" y="14932"/>
                    </a:cubicBezTo>
                    <a:lnTo>
                      <a:pt x="10437" y="15693"/>
                    </a:lnTo>
                    <a:lnTo>
                      <a:pt x="11085" y="15693"/>
                    </a:lnTo>
                    <a:lnTo>
                      <a:pt x="11085" y="14932"/>
                    </a:lnTo>
                    <a:cubicBezTo>
                      <a:pt x="11446" y="14917"/>
                      <a:pt x="11688" y="14856"/>
                      <a:pt x="11998" y="14748"/>
                    </a:cubicBezTo>
                    <a:cubicBezTo>
                      <a:pt x="12307" y="14641"/>
                      <a:pt x="12578" y="14486"/>
                      <a:pt x="12808" y="14281"/>
                    </a:cubicBezTo>
                    <a:cubicBezTo>
                      <a:pt x="13038" y="14077"/>
                      <a:pt x="13220" y="13821"/>
                      <a:pt x="13353" y="13513"/>
                    </a:cubicBezTo>
                    <a:cubicBezTo>
                      <a:pt x="13486" y="13206"/>
                      <a:pt x="13553" y="12844"/>
                      <a:pt x="13553" y="12429"/>
                    </a:cubicBezTo>
                    <a:cubicBezTo>
                      <a:pt x="13553" y="12028"/>
                      <a:pt x="13481" y="11692"/>
                      <a:pt x="13337" y="11417"/>
                    </a:cubicBezTo>
                    <a:cubicBezTo>
                      <a:pt x="13193" y="11142"/>
                      <a:pt x="13002" y="10912"/>
                      <a:pt x="12765" y="10727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1100472" y="4519663"/>
              <a:ext cx="2095448" cy="938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b="1" dirty="0">
                  <a:latin typeface="Georgia" panose="02040502050405020303" pitchFamily="18" charset="0"/>
                </a:rPr>
                <a:t>Business</a:t>
              </a:r>
              <a:endParaRPr lang="en-US" sz="1400" b="1" dirty="0">
                <a:latin typeface="Georgia" panose="02040502050405020303" pitchFamily="18" charset="0"/>
              </a:endParaRPr>
            </a:p>
            <a:p>
              <a:pPr algn="ctr">
                <a:spcBef>
                  <a:spcPts val="600"/>
                </a:spcBef>
              </a:pPr>
              <a:r>
                <a:rPr lang="en-US" sz="1400" dirty="0"/>
                <a:t>Identify the </a:t>
              </a:r>
              <a:r>
                <a:rPr lang="en-US" sz="1400" b="1" dirty="0"/>
                <a:t>target market</a:t>
              </a:r>
              <a:r>
                <a:rPr lang="en-US" sz="1400" dirty="0"/>
                <a:t> (dermatologists, skincare brands, e-commerce).</a:t>
              </a:r>
              <a:endParaRPr lang="en-US" sz="1400" b="1" dirty="0">
                <a:latin typeface="Georgia" panose="02040502050405020303" pitchFamily="18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042988" y="4519663"/>
              <a:ext cx="2095448" cy="938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b="1" dirty="0">
                  <a:latin typeface="Georgia" panose="02040502050405020303" pitchFamily="18" charset="0"/>
                </a:rPr>
                <a:t>People</a:t>
              </a:r>
              <a:endParaRPr lang="en-US" sz="1400" b="1" dirty="0">
                <a:latin typeface="Georgia" panose="02040502050405020303" pitchFamily="18" charset="0"/>
              </a:endParaRPr>
            </a:p>
            <a:p>
              <a:pPr algn="ctr">
                <a:spcBef>
                  <a:spcPts val="600"/>
                </a:spcBef>
              </a:pPr>
              <a:r>
                <a:rPr lang="en-US" sz="1400" dirty="0"/>
                <a:t>Create a </a:t>
              </a:r>
              <a:r>
                <a:rPr lang="en-US" sz="1400" b="1" dirty="0"/>
                <a:t>user-friendly interface</a:t>
              </a:r>
              <a:r>
                <a:rPr lang="en-US" sz="1400" dirty="0"/>
                <a:t> to attract customers.</a:t>
              </a:r>
              <a:endParaRPr lang="en-US" sz="1400" b="1" dirty="0">
                <a:latin typeface="Georgia" panose="02040502050405020303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011435" y="4519663"/>
              <a:ext cx="2095448" cy="938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b="1" dirty="0">
                  <a:latin typeface="Georgia" panose="02040502050405020303" pitchFamily="18" charset="0"/>
                </a:rPr>
                <a:t>Profit</a:t>
              </a:r>
              <a:endParaRPr lang="en-US" sz="1400" b="1" dirty="0">
                <a:latin typeface="Georgia" panose="02040502050405020303" pitchFamily="18" charset="0"/>
              </a:endParaRPr>
            </a:p>
            <a:p>
              <a:pPr algn="ctr">
                <a:spcBef>
                  <a:spcPts val="600"/>
                </a:spcBef>
              </a:pPr>
              <a:r>
                <a:rPr lang="en-US" sz="1400" dirty="0"/>
                <a:t>License AI to </a:t>
              </a:r>
              <a:r>
                <a:rPr lang="en-US" sz="1400" b="1" dirty="0"/>
                <a:t>brands &amp; e-commerce</a:t>
              </a:r>
              <a:r>
                <a:rPr lang="en-US" sz="1400" dirty="0"/>
                <a:t> for long-term earnings.</a:t>
              </a:r>
              <a:endParaRPr lang="en-US" sz="1400" b="1" dirty="0">
                <a:latin typeface="Georgia" panose="02040502050405020303" pitchFamily="18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77705" y="1339584"/>
              <a:ext cx="2095448" cy="938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b="1" dirty="0">
                  <a:latin typeface="Georgia" panose="02040502050405020303" pitchFamily="18" charset="0"/>
                </a:rPr>
                <a:t>Process</a:t>
              </a:r>
              <a:endParaRPr lang="en-US" sz="1400" b="1" dirty="0">
                <a:latin typeface="Georgia" panose="02040502050405020303" pitchFamily="18" charset="0"/>
              </a:endParaRPr>
            </a:p>
            <a:p>
              <a:pPr algn="ctr">
                <a:spcBef>
                  <a:spcPts val="600"/>
                </a:spcBef>
              </a:pPr>
              <a:r>
                <a:rPr lang="en-US" dirty="0"/>
                <a:t>Gather and preprocess skin images for training CNN models.</a:t>
              </a:r>
              <a:endParaRPr lang="en-US" sz="1400" dirty="0">
                <a:latin typeface="Georgia Pro Light" panose="02040302050405020303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020221" y="1339584"/>
              <a:ext cx="2095448" cy="11541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b="1" dirty="0">
                  <a:latin typeface="Georgia" panose="02040502050405020303" pitchFamily="18" charset="0"/>
                </a:rPr>
                <a:t>Target</a:t>
              </a:r>
              <a:endParaRPr lang="en-US" sz="1400" b="1" dirty="0">
                <a:latin typeface="Georgia" panose="02040502050405020303" pitchFamily="18" charset="0"/>
              </a:endParaRPr>
            </a:p>
            <a:p>
              <a:pPr algn="ctr">
                <a:spcBef>
                  <a:spcPts val="600"/>
                </a:spcBef>
              </a:pPr>
              <a:r>
                <a:rPr lang="en-US" dirty="0"/>
                <a:t>Grow revenue with free plans, paid subscriptions, API sales, and partnerships.</a:t>
              </a:r>
              <a:endParaRPr lang="en-US" b="1" dirty="0">
                <a:latin typeface="Georgia" panose="02040502050405020303" pitchFamily="18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" y="33859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AI-Powered Skin Analysis: From Idea to Income</a:t>
            </a:r>
            <a:endParaRPr lang="en-US" sz="3200" b="1" dirty="0">
              <a:latin typeface="Georgia Pro" panose="02040502050405020303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5547360"/>
            <a:ext cx="203200" cy="131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04;p26"/>
          <p:cNvSpPr/>
          <p:nvPr/>
        </p:nvSpPr>
        <p:spPr>
          <a:xfrm>
            <a:off x="203200" y="137140"/>
            <a:ext cx="118112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5734" y="215255"/>
            <a:ext cx="7087870" cy="1106170"/>
          </a:xfrm>
        </p:spPr>
        <p:txBody>
          <a:bodyPr/>
          <a:lstStyle/>
          <a:p>
            <a:pPr algn="ctr"/>
            <a:r>
              <a:rPr lang="en-US" altLang="en-GB" dirty="0"/>
              <a:t>Future market Value:</a:t>
            </a:r>
            <a:endParaRPr lang="en-US" alt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5547360"/>
            <a:ext cx="203200" cy="131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76253"/>
            <a:ext cx="5809760" cy="30870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36440" y="6064885"/>
            <a:ext cx="10104755" cy="46164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dirty="0"/>
              <a:t>https://www.thebusinessresearchcompany.com/report/skin-care-products-global-market-report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735" y="1038225"/>
            <a:ext cx="6852920" cy="49834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8940" y="4401279"/>
            <a:ext cx="45875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More demand = more opportunities</a:t>
            </a:r>
            <a:r>
              <a:rPr lang="en-US" sz="1800" dirty="0"/>
              <a:t> for AI-powered skincare solutions!</a:t>
            </a:r>
            <a:endParaRPr lang="en-US" sz="1800" dirty="0"/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320" y="-91440"/>
            <a:ext cx="10154380" cy="7249890"/>
          </a:xfrm>
          <a:prstGeom prst="rect">
            <a:avLst/>
          </a:prstGeom>
        </p:spPr>
      </p:pic>
      <p:sp>
        <p:nvSpPr>
          <p:cNvPr id="13" name="Google Shape;213;p27"/>
          <p:cNvSpPr/>
          <p:nvPr/>
        </p:nvSpPr>
        <p:spPr>
          <a:xfrm>
            <a:off x="4094479" y="581295"/>
            <a:ext cx="1074733" cy="1116905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42300" y="757997"/>
            <a:ext cx="9707400" cy="763500"/>
          </a:xfrm>
        </p:spPr>
        <p:txBody>
          <a:bodyPr/>
          <a:lstStyle/>
          <a:p>
            <a:r>
              <a:rPr lang="en-US" dirty="0"/>
              <a:t>Future Scope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5547360"/>
            <a:ext cx="203200" cy="131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5340" y="-599441"/>
            <a:ext cx="10231120" cy="7902963"/>
          </a:xfrm>
          <a:prstGeom prst="rect">
            <a:avLst/>
          </a:prstGeom>
        </p:spPr>
      </p:pic>
      <p:sp>
        <p:nvSpPr>
          <p:cNvPr id="314" name="Google Shape;314;p33"/>
          <p:cNvSpPr txBox="1">
            <a:spLocks noGrp="1"/>
          </p:cNvSpPr>
          <p:nvPr>
            <p:ph type="title"/>
          </p:nvPr>
        </p:nvSpPr>
        <p:spPr>
          <a:xfrm>
            <a:off x="1345340" y="324135"/>
            <a:ext cx="475066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Target Audience:</a:t>
            </a:r>
            <a:endParaRPr lang="en-US" altLang="en-GB" dirty="0"/>
          </a:p>
        </p:txBody>
      </p:sp>
      <p:sp>
        <p:nvSpPr>
          <p:cNvPr id="2" name="Rectangle 1"/>
          <p:cNvSpPr/>
          <p:nvPr/>
        </p:nvSpPr>
        <p:spPr>
          <a:xfrm>
            <a:off x="0" y="5547360"/>
            <a:ext cx="203200" cy="131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"/>
          <p:cNvSpPr/>
          <p:nvPr/>
        </p:nvSpPr>
        <p:spPr>
          <a:xfrm>
            <a:off x="462597" y="18252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343" name="Google Shape;343;p34"/>
          <p:cNvSpPr txBox="1">
            <a:spLocks noGrp="1"/>
          </p:cNvSpPr>
          <p:nvPr>
            <p:ph type="title"/>
          </p:nvPr>
        </p:nvSpPr>
        <p:spPr>
          <a:xfrm>
            <a:off x="893385" y="58461"/>
            <a:ext cx="8206740" cy="124269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Presenting an app</a:t>
            </a:r>
            <a:r>
              <a:rPr lang="en-US" altLang="en-GB" dirty="0"/>
              <a:t>:</a:t>
            </a:r>
            <a:endParaRPr lang="en-US" altLang="en-GB" dirty="0"/>
          </a:p>
        </p:txBody>
      </p:sp>
      <p:pic>
        <p:nvPicPr>
          <p:cNvPr id="3" name="Picture 2" descr="a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679" y="1055531"/>
            <a:ext cx="7254241" cy="574400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Rectangle 1"/>
          <p:cNvSpPr/>
          <p:nvPr/>
        </p:nvSpPr>
        <p:spPr>
          <a:xfrm>
            <a:off x="0" y="5547360"/>
            <a:ext cx="203200" cy="131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/>
          <p:nvPr/>
        </p:nvSpPr>
        <p:spPr>
          <a:xfrm>
            <a:off x="497850" y="839356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cxnSp>
        <p:nvCxnSpPr>
          <p:cNvPr id="299" name="Google Shape;299;p32"/>
          <p:cNvCxnSpPr/>
          <p:nvPr/>
        </p:nvCxnSpPr>
        <p:spPr>
          <a:xfrm rot="10800000">
            <a:off x="497850" y="5165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32"/>
          <p:cNvCxnSpPr/>
          <p:nvPr/>
        </p:nvCxnSpPr>
        <p:spPr>
          <a:xfrm rot="10800000">
            <a:off x="497850" y="63077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p32"/>
          <p:cNvSpPr txBox="1">
            <a:spLocks noGrp="1"/>
          </p:cNvSpPr>
          <p:nvPr>
            <p:ph type="title" idx="4294967295"/>
          </p:nvPr>
        </p:nvSpPr>
        <p:spPr>
          <a:xfrm>
            <a:off x="924560" y="1098368"/>
            <a:ext cx="9279255" cy="92329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Conclusion:</a:t>
            </a:r>
            <a:endParaRPr lang="en-US" altLang="en-GB" dirty="0"/>
          </a:p>
        </p:txBody>
      </p:sp>
      <p:sp>
        <p:nvSpPr>
          <p:cNvPr id="304" name="Google Shape;304;p32"/>
          <p:cNvSpPr txBox="1">
            <a:spLocks noGrp="1"/>
          </p:cNvSpPr>
          <p:nvPr>
            <p:ph type="body" idx="4294967295"/>
          </p:nvPr>
        </p:nvSpPr>
        <p:spPr>
          <a:xfrm>
            <a:off x="1546225" y="2134776"/>
            <a:ext cx="9409430" cy="211899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dirty="0"/>
              <a:t>AI improves skincare by eliminating guesswork.</a:t>
            </a:r>
            <a:endParaRPr lang="en-US" altLang="en-GB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GB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dirty="0"/>
              <a:t>CNN(MobileNetV2) enable accurate skin analysis for personalized recommendations.</a:t>
            </a:r>
            <a:endParaRPr lang="en-US" altLang="en-GB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GB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dirty="0"/>
              <a:t>Future enhancements include real-time analysis and AR integration.</a:t>
            </a:r>
            <a:endParaRPr lang="en-US" altLang="en-GB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GB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dirty="0"/>
              <a:t>Bridging technology and skincare for reliable solutions.</a:t>
            </a:r>
            <a:endParaRPr lang="en-US" altLang="en-GB" dirty="0"/>
          </a:p>
        </p:txBody>
      </p:sp>
      <p:sp>
        <p:nvSpPr>
          <p:cNvPr id="2" name="Rectangle 1"/>
          <p:cNvSpPr/>
          <p:nvPr/>
        </p:nvSpPr>
        <p:spPr>
          <a:xfrm>
            <a:off x="0" y="5547360"/>
            <a:ext cx="203200" cy="131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/>
          <p:nvPr/>
        </p:nvSpPr>
        <p:spPr>
          <a:xfrm>
            <a:off x="1059150" y="1585350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385" name="Google Shape;385;p36"/>
          <p:cNvSpPr txBox="1">
            <a:spLocks noGrp="1"/>
          </p:cNvSpPr>
          <p:nvPr>
            <p:ph type="title"/>
          </p:nvPr>
        </p:nvSpPr>
        <p:spPr>
          <a:xfrm>
            <a:off x="1373000" y="1885163"/>
            <a:ext cx="5581500" cy="89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Thank you!</a:t>
            </a:r>
            <a:endParaRPr sz="6000"/>
          </a:p>
        </p:txBody>
      </p:sp>
      <p:sp>
        <p:nvSpPr>
          <p:cNvPr id="392" name="Google Shape;392;p36"/>
          <p:cNvSpPr txBox="1">
            <a:spLocks noGrp="1"/>
          </p:cNvSpPr>
          <p:nvPr>
            <p:ph type="body" idx="1"/>
          </p:nvPr>
        </p:nvSpPr>
        <p:spPr>
          <a:xfrm>
            <a:off x="1373100" y="2943188"/>
            <a:ext cx="5581500" cy="198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Do you have any questions?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" name="Rectangle 1"/>
          <p:cNvSpPr/>
          <p:nvPr/>
        </p:nvSpPr>
        <p:spPr>
          <a:xfrm>
            <a:off x="0" y="5547360"/>
            <a:ext cx="203200" cy="131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400127" y="221365"/>
            <a:ext cx="1079050" cy="97792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832075" y="204574"/>
            <a:ext cx="5909945" cy="119635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5400" dirty="0"/>
              <a:t>Introduction</a:t>
            </a:r>
            <a:endParaRPr lang="en-US" altLang="en-GB" sz="5400" dirty="0"/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524913" y="1188720"/>
            <a:ext cx="4636367" cy="43586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People have different </a:t>
            </a:r>
            <a:r>
              <a:rPr lang="en-US" sz="2000" b="1" dirty="0"/>
              <a:t>skin types and concerns</a:t>
            </a:r>
            <a:r>
              <a:rPr lang="en-US" sz="2000" dirty="0"/>
              <a:t> (oily, dry, acne, sensitive, etc.).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Choosing the right skincare product is </a:t>
            </a:r>
            <a:r>
              <a:rPr lang="en-US" sz="2000" b="1" dirty="0"/>
              <a:t>confusing and expensive</a:t>
            </a:r>
            <a:r>
              <a:rPr lang="en-US" sz="2000" dirty="0"/>
              <a:t>.</a:t>
            </a:r>
            <a:endParaRPr lang="en-US" sz="2000" dirty="0"/>
          </a:p>
          <a:p>
            <a:pPr marL="107950" indent="0">
              <a:buNone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Our system </a:t>
            </a:r>
            <a:r>
              <a:rPr lang="en-US" sz="2000" b="1" dirty="0"/>
              <a:t>uses AI and ML</a:t>
            </a:r>
            <a:r>
              <a:rPr lang="en-US" sz="2000" dirty="0"/>
              <a:t> to suggest the best skincare products based on individual needs.</a:t>
            </a:r>
            <a:endParaRPr lang="en-US" sz="2000" dirty="0"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altLang="en-GB" sz="1800" dirty="0"/>
          </a:p>
        </p:txBody>
      </p:sp>
      <p:sp>
        <p:nvSpPr>
          <p:cNvPr id="2" name="Rectangle 1"/>
          <p:cNvSpPr/>
          <p:nvPr/>
        </p:nvSpPr>
        <p:spPr>
          <a:xfrm>
            <a:off x="0" y="5547360"/>
            <a:ext cx="203200" cy="131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6141" y="1400924"/>
            <a:ext cx="6521907" cy="399941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5035" y="448824"/>
            <a:ext cx="9938825" cy="6858000"/>
          </a:xfrm>
          <a:prstGeom prst="rect">
            <a:avLst/>
          </a:prstGeom>
        </p:spPr>
      </p:pic>
      <p:sp>
        <p:nvSpPr>
          <p:cNvPr id="11" name="Google Shape;117;p17"/>
          <p:cNvSpPr/>
          <p:nvPr/>
        </p:nvSpPr>
        <p:spPr>
          <a:xfrm>
            <a:off x="704477" y="0"/>
            <a:ext cx="1372725" cy="131064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" name="Text Box 1"/>
          <p:cNvSpPr txBox="1"/>
          <p:nvPr/>
        </p:nvSpPr>
        <p:spPr>
          <a:xfrm flipV="1">
            <a:off x="101600" y="6082075"/>
            <a:ext cx="4133850" cy="2800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GB" altLang="en-US"/>
          </a:p>
        </p:txBody>
      </p:sp>
      <p:sp>
        <p:nvSpPr>
          <p:cNvPr id="3" name="Text Box 0"/>
          <p:cNvSpPr txBox="1"/>
          <p:nvPr/>
        </p:nvSpPr>
        <p:spPr>
          <a:xfrm>
            <a:off x="1186173" y="362932"/>
            <a:ext cx="10335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3200" b="1" dirty="0">
                <a:latin typeface="Calistoga" charset="0"/>
                <a:cs typeface="Calistoga" charset="0"/>
              </a:rPr>
              <a:t>How It Works: Skin Care Recommendation System</a:t>
            </a:r>
            <a:endParaRPr lang="en-US" altLang="en-GB" sz="3200" b="1" dirty="0">
              <a:latin typeface="Calistoga" charset="0"/>
              <a:cs typeface="Calistog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5547360"/>
            <a:ext cx="203200" cy="131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0" y="947707"/>
            <a:ext cx="5821680" cy="362932"/>
          </a:xfrm>
          <a:prstGeom prst="rect">
            <a:avLst/>
          </a:prstGeom>
          <a:ln>
            <a:solidFill>
              <a:srgbClr val="F1F1E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25;p18"/>
          <p:cNvSpPr/>
          <p:nvPr/>
        </p:nvSpPr>
        <p:spPr>
          <a:xfrm>
            <a:off x="435427" y="315687"/>
            <a:ext cx="1273630" cy="891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5427" y="1254936"/>
            <a:ext cx="490945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latin typeface="Antic Slab" charset="0"/>
              </a:rPr>
              <a:t>Traditional Method:</a:t>
            </a:r>
            <a:endParaRPr lang="en-US" sz="2400" b="1" dirty="0">
              <a:latin typeface="Antic Slab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Antic Slab" charset="0"/>
              </a:rPr>
              <a:t>Leads to </a:t>
            </a:r>
            <a:r>
              <a:rPr lang="en-US" sz="1800" b="1" dirty="0">
                <a:latin typeface="Antic Slab" charset="0"/>
              </a:rPr>
              <a:t>wasted money</a:t>
            </a:r>
            <a:r>
              <a:rPr lang="en-US" sz="1800" dirty="0">
                <a:latin typeface="Antic Slab" charset="0"/>
              </a:rPr>
              <a:t> on ineffective products.</a:t>
            </a:r>
            <a:endParaRPr lang="en-US" sz="1800" dirty="0">
              <a:latin typeface="Antic Slab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Antic Slab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Antic Slab" charset="0"/>
              </a:rPr>
              <a:t>Results in </a:t>
            </a:r>
            <a:r>
              <a:rPr lang="en-US" sz="1800" b="1" dirty="0">
                <a:latin typeface="Antic Slab" charset="0"/>
              </a:rPr>
              <a:t>ineffective skincare recommendations</a:t>
            </a:r>
            <a:r>
              <a:rPr lang="en-US" sz="1800" dirty="0">
                <a:latin typeface="Antic Slab" charset="0"/>
              </a:rPr>
              <a:t> that may not suit individual needs.</a:t>
            </a:r>
            <a:endParaRPr lang="en-US" sz="1800" dirty="0">
              <a:latin typeface="Antic Slab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Antic Slab" charset="0"/>
            </a:endParaRPr>
          </a:p>
          <a:p>
            <a:pPr>
              <a:buNone/>
            </a:pPr>
            <a:r>
              <a:rPr lang="en-US" sz="2400" b="1" dirty="0">
                <a:latin typeface="Antic Slab" charset="0"/>
              </a:rPr>
              <a:t>ML-Based System:</a:t>
            </a:r>
            <a:endParaRPr lang="en-US" sz="2400" b="1" dirty="0">
              <a:latin typeface="Antic Slab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Antic Slab" charset="0"/>
              </a:rPr>
              <a:t>Provides </a:t>
            </a:r>
            <a:r>
              <a:rPr lang="en-US" sz="1800" b="1" dirty="0">
                <a:latin typeface="Antic Slab" charset="0"/>
              </a:rPr>
              <a:t>cost-effective solutions</a:t>
            </a:r>
            <a:r>
              <a:rPr lang="en-US" sz="1800" dirty="0">
                <a:latin typeface="Antic Slab" charset="0"/>
              </a:rPr>
              <a:t> by analyzing skin type and needs.</a:t>
            </a:r>
            <a:endParaRPr lang="en-US" sz="1800" dirty="0">
              <a:latin typeface="Antic Slab" charset="0"/>
            </a:endParaRPr>
          </a:p>
          <a:p>
            <a:endParaRPr lang="en-US" sz="2000" dirty="0">
              <a:latin typeface="Antic Slab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Antic Slab" charset="0"/>
              </a:rPr>
              <a:t>Ensures </a:t>
            </a:r>
            <a:r>
              <a:rPr lang="en-US" sz="1800" b="1" dirty="0">
                <a:latin typeface="Antic Slab" charset="0"/>
              </a:rPr>
              <a:t>effective recommendations</a:t>
            </a:r>
            <a:r>
              <a:rPr lang="en-US" sz="1800" dirty="0">
                <a:latin typeface="Antic Slab" charset="0"/>
              </a:rPr>
              <a:t> based on data-driven insights.</a:t>
            </a:r>
            <a:endParaRPr lang="en-US" sz="1800" dirty="0">
              <a:latin typeface="Antic Slab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5547360"/>
            <a:ext cx="203200" cy="131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75301" y="563030"/>
            <a:ext cx="108812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>
                <a:latin typeface="Calistoga" charset="0"/>
                <a:cs typeface="Calistoga" charset="0"/>
              </a:rPr>
              <a:t>Traditional Method vs. ML-Based Skincare System</a:t>
            </a:r>
            <a:endParaRPr lang="en-US" sz="3600" b="1" dirty="0">
              <a:latin typeface="Calistoga" charset="0"/>
              <a:cs typeface="Calistoga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8980" y="957217"/>
            <a:ext cx="7242652" cy="4943565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outerShdw blurRad="177800" dist="50800" dir="4920000" sx="107000" sy="107000" algn="ctr" rotWithShape="0">
              <a:srgbClr val="000000">
                <a:alpha val="7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/>
          <p:nvPr/>
        </p:nvSpPr>
        <p:spPr>
          <a:xfrm>
            <a:off x="392802" y="389088"/>
            <a:ext cx="1020848" cy="105664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649362" y="535658"/>
            <a:ext cx="656699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 dirty="0"/>
              <a:t>Technologies And Libraries Used:</a:t>
            </a:r>
            <a:endParaRPr lang="en-US" altLang="en-GB" sz="3200" dirty="0"/>
          </a:p>
        </p:txBody>
      </p:sp>
      <p:sp>
        <p:nvSpPr>
          <p:cNvPr id="2" name="Rectangle 1"/>
          <p:cNvSpPr/>
          <p:nvPr/>
        </p:nvSpPr>
        <p:spPr>
          <a:xfrm>
            <a:off x="0" y="5547360"/>
            <a:ext cx="203200" cy="131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3808" y="211894"/>
            <a:ext cx="8205310" cy="6646106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477289" y="273135"/>
            <a:ext cx="1027660" cy="1040045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1504949" y="1313180"/>
            <a:ext cx="9519285" cy="82581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en-GB" dirty="0"/>
            </a:br>
            <a:br>
              <a:rPr lang="en-US" altLang="en-GB" dirty="0"/>
            </a:br>
            <a:endParaRPr lang="en-US" altLang="en-GB" dirty="0"/>
          </a:p>
        </p:txBody>
      </p:sp>
      <p:sp>
        <p:nvSpPr>
          <p:cNvPr id="3" name="Rectangle 2"/>
          <p:cNvSpPr/>
          <p:nvPr/>
        </p:nvSpPr>
        <p:spPr>
          <a:xfrm>
            <a:off x="0" y="5547360"/>
            <a:ext cx="203200" cy="131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68489" y="468807"/>
            <a:ext cx="9244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stoga" charset="0"/>
                <a:cs typeface="Calistoga" charset="0"/>
              </a:rPr>
              <a:t>Modal: MobileNetV2</a:t>
            </a:r>
            <a:endParaRPr lang="en-US" sz="3600" dirty="0">
              <a:latin typeface="Calistoga" charset="0"/>
              <a:cs typeface="Calistog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3040" y="-247011"/>
            <a:ext cx="9241965" cy="75454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63920" y="142240"/>
            <a:ext cx="2865120" cy="39624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90" y="-100551"/>
            <a:ext cx="12192000" cy="6836275"/>
          </a:xfrm>
          <a:prstGeom prst="rect">
            <a:avLst/>
          </a:prstGeom>
        </p:spPr>
      </p:pic>
      <p:sp>
        <p:nvSpPr>
          <p:cNvPr id="9" name="Google Shape;204;p26"/>
          <p:cNvSpPr/>
          <p:nvPr/>
        </p:nvSpPr>
        <p:spPr>
          <a:xfrm>
            <a:off x="3271520" y="122276"/>
            <a:ext cx="1226990" cy="1269643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79520" y="430312"/>
            <a:ext cx="61837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alistoga" charset="0"/>
                <a:cs typeface="Calistoga" charset="0"/>
              </a:rPr>
              <a:t>How Algorithm works:</a:t>
            </a:r>
            <a:endParaRPr lang="en-US" sz="3600" dirty="0">
              <a:latin typeface="Calistoga" charset="0"/>
              <a:cs typeface="Calistoga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5547360"/>
            <a:ext cx="203200" cy="131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537887" y="0"/>
            <a:ext cx="1027660" cy="1040045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1504949" y="1313180"/>
            <a:ext cx="9519285" cy="82581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en-GB" dirty="0"/>
            </a:br>
            <a:br>
              <a:rPr lang="en-US" altLang="en-GB" dirty="0"/>
            </a:br>
            <a:endParaRPr lang="en-US" altLang="en-GB" dirty="0"/>
          </a:p>
        </p:txBody>
      </p:sp>
      <p:sp>
        <p:nvSpPr>
          <p:cNvPr id="3" name="Rectangle 2"/>
          <p:cNvSpPr/>
          <p:nvPr/>
        </p:nvSpPr>
        <p:spPr>
          <a:xfrm>
            <a:off x="0" y="5547360"/>
            <a:ext cx="203200" cy="131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3558" y="234822"/>
            <a:ext cx="9244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stoga" charset="0"/>
                <a:cs typeface="Calistoga" charset="0"/>
              </a:rPr>
              <a:t>Modal Accuracy and Loss Graph: MobileNetV2</a:t>
            </a:r>
            <a:endParaRPr lang="en-US" sz="3200" dirty="0">
              <a:latin typeface="Calistoga" charset="0"/>
              <a:cs typeface="Calistoga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840" y="1224067"/>
            <a:ext cx="11116126" cy="5137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4;p26"/>
          <p:cNvSpPr/>
          <p:nvPr/>
        </p:nvSpPr>
        <p:spPr>
          <a:xfrm>
            <a:off x="696690" y="53268"/>
            <a:ext cx="1226990" cy="1269643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0185" y="306340"/>
            <a:ext cx="8284500" cy="763500"/>
          </a:xfrm>
        </p:spPr>
        <p:txBody>
          <a:bodyPr/>
          <a:lstStyle/>
          <a:p>
            <a:r>
              <a:rPr lang="en-US" dirty="0"/>
              <a:t>Confusion Matrix: MobileNetV2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4241" y="1069840"/>
            <a:ext cx="6081803" cy="5217910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77067" y="1301770"/>
            <a:ext cx="5507174" cy="4985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tic Slab" charset="0"/>
              </a:rPr>
              <a:t>Evaluates AI performance in skin type prediction.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ntic Slab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tic Slab" charset="0"/>
              </a:rPr>
              <a:t>Rows: Actual skin types (Acne, Dry, Oily).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ntic Slab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tic Slab" charset="0"/>
              </a:rPr>
              <a:t>Columns: Predicted skin types.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ntic Slab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tic Slab" charset="0"/>
              </a:rPr>
              <a:t>Correct Predictions: 51 Acne, 38 Dry, 43 Oily (Diagonal values).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ntic Slab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tic Slab" charset="0"/>
              </a:rPr>
              <a:t>Misclassifications: Few errors (e.g., 3 Acne → Oily).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ntic Slab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tic Slab" charset="0"/>
              </a:rPr>
              <a:t>High Accuracy: Most predictions are correct.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ntic Slab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5547360"/>
            <a:ext cx="203200" cy="131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1F1E9"/>
      </a:lt1>
      <a:dk2>
        <a:srgbClr val="000000"/>
      </a:dk2>
      <a:lt2>
        <a:srgbClr val="EEEEEE"/>
      </a:lt2>
      <a:accent1>
        <a:srgbClr val="FFD966"/>
      </a:accent1>
      <a:accent2>
        <a:srgbClr val="7B95A5"/>
      </a:accent2>
      <a:accent3>
        <a:srgbClr val="25566E"/>
      </a:accent3>
      <a:accent4>
        <a:srgbClr val="587C8E"/>
      </a:accent4>
      <a:accent5>
        <a:srgbClr val="DBA274"/>
      </a:accent5>
      <a:accent6>
        <a:srgbClr val="C26A59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2099</Words>
  <Application>WPS Presentation</Application>
  <PresentationFormat>Widescreen</PresentationFormat>
  <Paragraphs>111</Paragraphs>
  <Slides>17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8" baseType="lpstr">
      <vt:lpstr>Arial</vt:lpstr>
      <vt:lpstr>SimSun</vt:lpstr>
      <vt:lpstr>Wingdings</vt:lpstr>
      <vt:lpstr>Arial</vt:lpstr>
      <vt:lpstr>Calistoga</vt:lpstr>
      <vt:lpstr>Antic Slab</vt:lpstr>
      <vt:lpstr>Calibri</vt:lpstr>
      <vt:lpstr>Aldrich</vt:lpstr>
      <vt:lpstr>Segoe Print</vt:lpstr>
      <vt:lpstr>Abril Fatface</vt:lpstr>
      <vt:lpstr>Yu Gothic UI</vt:lpstr>
      <vt:lpstr>Poppins</vt:lpstr>
      <vt:lpstr>Homemade Apple</vt:lpstr>
      <vt:lpstr>Calistoga</vt:lpstr>
      <vt:lpstr>Antic Slab</vt:lpstr>
      <vt:lpstr>Georgia Pro</vt:lpstr>
      <vt:lpstr>Georgia</vt:lpstr>
      <vt:lpstr>Georgia Pro Light</vt:lpstr>
      <vt:lpstr>Microsoft YaHei</vt:lpstr>
      <vt:lpstr>Arial Unicode MS</vt:lpstr>
      <vt:lpstr>SlidesMania</vt:lpstr>
      <vt:lpstr>Capstone project</vt:lpstr>
      <vt:lpstr>Introduction</vt:lpstr>
      <vt:lpstr>PowerPoint 演示文稿</vt:lpstr>
      <vt:lpstr>PowerPoint 演示文稿</vt:lpstr>
      <vt:lpstr>Technologies And Libraries Used:</vt:lpstr>
      <vt:lpstr>  </vt:lpstr>
      <vt:lpstr>PowerPoint 演示文稿</vt:lpstr>
      <vt:lpstr>  </vt:lpstr>
      <vt:lpstr>Confusion Matrix: MobileNetV2</vt:lpstr>
      <vt:lpstr>PowerPoint 演示文稿</vt:lpstr>
      <vt:lpstr>PowerPoint 演示文稿</vt:lpstr>
      <vt:lpstr>Future market Value:</vt:lpstr>
      <vt:lpstr>Future Scope</vt:lpstr>
      <vt:lpstr>Target Audience:</vt:lpstr>
      <vt:lpstr>Presenting an app:</vt:lpstr>
      <vt:lpstr>Conclusion: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SAIMA MENGAL</dc:creator>
  <cp:lastModifiedBy>Admin</cp:lastModifiedBy>
  <cp:revision>31</cp:revision>
  <dcterms:created xsi:type="dcterms:W3CDTF">2025-03-09T03:57:00Z</dcterms:created>
  <dcterms:modified xsi:type="dcterms:W3CDTF">2025-11-01T06:49:08Z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3C648E968EAF43B19425F13133F151CD_12</vt:lpwstr>
  </property>
  <property fmtid="{D5CDD505-2E9C-101B-9397-08002B2CF9AE}" pid="3" name="KSOProductBuildVer">
    <vt:lpwstr>2057-12.2.0.23149</vt:lpwstr>
  </property>
</Properties>
</file>